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874" r:id="rId5"/>
  </p:sldMasterIdLst>
  <p:notesMasterIdLst>
    <p:notesMasterId r:id="rId20"/>
  </p:notesMasterIdLst>
  <p:handoutMasterIdLst>
    <p:handoutMasterId r:id="rId21"/>
  </p:handoutMasterIdLst>
  <p:sldIdLst>
    <p:sldId id="2305" r:id="rId6"/>
    <p:sldId id="2278" r:id="rId7"/>
    <p:sldId id="2279" r:id="rId8"/>
    <p:sldId id="2224" r:id="rId9"/>
    <p:sldId id="2280" r:id="rId10"/>
    <p:sldId id="2309" r:id="rId11"/>
    <p:sldId id="2281" r:id="rId12"/>
    <p:sldId id="2306" r:id="rId13"/>
    <p:sldId id="2294" r:id="rId14"/>
    <p:sldId id="2308" r:id="rId15"/>
    <p:sldId id="2250" r:id="rId16"/>
    <p:sldId id="2283" r:id="rId17"/>
    <p:sldId id="2310" r:id="rId18"/>
    <p:sldId id="2311" r:id="rId19"/>
  </p:sldIdLst>
  <p:sldSz cx="12192000" cy="6858000"/>
  <p:notesSz cx="6797675" cy="9926638"/>
  <p:embeddedFontLst>
    <p:embeddedFont>
      <p:font typeface="Futura Medium" panose="00000400000000000000" pitchFamily="2" charset="0"/>
      <p:regular r:id="rId22"/>
      <p:bold r:id="rId23"/>
      <p:italic r:id="rId24"/>
      <p:boldItalic r:id="rId25"/>
    </p:embeddedFont>
    <p:embeddedFont>
      <p:font typeface="ShellBold" panose="00000800000000000000" charset="0"/>
      <p:regular r:id="rId26"/>
      <p:bold r:id="rId27"/>
    </p:embeddedFont>
    <p:embeddedFont>
      <p:font typeface="ShellMedium" panose="00000600000000000000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modu, Zainab B STASCO-STS/7" initials="MZBS" lastIdx="27" clrIdx="0"/>
  <p:cmAuthor id="2" name="Mellor, Cerian CE STASCO-STS/7" initials="MCCS" lastIdx="1" clrIdx="1">
    <p:extLst>
      <p:ext uri="{19B8F6BF-5375-455C-9EA6-DF929625EA0E}">
        <p15:presenceInfo xmlns:p15="http://schemas.microsoft.com/office/powerpoint/2012/main" userId="S::C.Mellor@shell.com::289da15a-efe2-4bae-ac3c-735273c7b1b5" providerId="AD"/>
      </p:ext>
    </p:extLst>
  </p:cmAuthor>
  <p:cmAuthor id="3" name="Salter, Elizabeth H STASCO-STS/7" initials="SEHS" lastIdx="7" clrIdx="2">
    <p:extLst>
      <p:ext uri="{19B8F6BF-5375-455C-9EA6-DF929625EA0E}">
        <p15:presenceInfo xmlns:p15="http://schemas.microsoft.com/office/powerpoint/2012/main" userId="S::Elizabeth.Salter@shell.com::3f3848af-d761-4d95-bc7b-e5ff88555ad2" providerId="AD"/>
      </p:ext>
    </p:extLst>
  </p:cmAuthor>
  <p:cmAuthor id="4" name="Waite, Sarah J STASCO-STS/7" initials="WSJS" lastIdx="2" clrIdx="3">
    <p:extLst>
      <p:ext uri="{19B8F6BF-5375-455C-9EA6-DF929625EA0E}">
        <p15:presenceInfo xmlns:p15="http://schemas.microsoft.com/office/powerpoint/2012/main" userId="S::Sarah.Waite@shell.com::763916ca-a858-4194-9d0c-e671a57278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FDC"/>
    <a:srgbClr val="009EB4"/>
    <a:srgbClr val="93D6DF"/>
    <a:srgbClr val="BED50F"/>
    <a:srgbClr val="EB8705"/>
    <a:srgbClr val="FE0000"/>
    <a:srgbClr val="FF00FF"/>
    <a:srgbClr val="FFD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383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ter, Elizabeth H STASCO-STS/7" userId="3f3848af-d761-4d95-bc7b-e5ff88555ad2" providerId="ADAL" clId="{F96973C2-9279-420F-8D16-9B44B47752BD}"/>
    <pc:docChg chg="undo custSel addSld delSld modSld delSection modSection">
      <pc:chgData name="Salter, Elizabeth H STASCO-STS/7" userId="3f3848af-d761-4d95-bc7b-e5ff88555ad2" providerId="ADAL" clId="{F96973C2-9279-420F-8D16-9B44B47752BD}" dt="2021-06-03T19:40:38.451" v="576"/>
      <pc:docMkLst>
        <pc:docMk/>
      </pc:docMkLst>
      <pc:sldChg chg="del">
        <pc:chgData name="Salter, Elizabeth H STASCO-STS/7" userId="3f3848af-d761-4d95-bc7b-e5ff88555ad2" providerId="ADAL" clId="{F96973C2-9279-420F-8D16-9B44B47752BD}" dt="2021-06-03T17:59:11.622" v="2" actId="2696"/>
        <pc:sldMkLst>
          <pc:docMk/>
          <pc:sldMk cId="2684212636" sldId="2164"/>
        </pc:sldMkLst>
      </pc:sldChg>
      <pc:sldChg chg="del">
        <pc:chgData name="Salter, Elizabeth H STASCO-STS/7" userId="3f3848af-d761-4d95-bc7b-e5ff88555ad2" providerId="ADAL" clId="{F96973C2-9279-420F-8D16-9B44B47752BD}" dt="2021-06-03T17:59:08.272" v="0" actId="2696"/>
        <pc:sldMkLst>
          <pc:docMk/>
          <pc:sldMk cId="1068213435" sldId="2173"/>
        </pc:sldMkLst>
      </pc:sldChg>
      <pc:sldChg chg="del">
        <pc:chgData name="Salter, Elizabeth H STASCO-STS/7" userId="3f3848af-d761-4d95-bc7b-e5ff88555ad2" providerId="ADAL" clId="{F96973C2-9279-420F-8D16-9B44B47752BD}" dt="2021-06-03T17:59:16.894" v="4" actId="2696"/>
        <pc:sldMkLst>
          <pc:docMk/>
          <pc:sldMk cId="3964561671" sldId="2174"/>
        </pc:sldMkLst>
      </pc:sldChg>
      <pc:sldChg chg="del">
        <pc:chgData name="Salter, Elizabeth H STASCO-STS/7" userId="3f3848af-d761-4d95-bc7b-e5ff88555ad2" providerId="ADAL" clId="{F96973C2-9279-420F-8D16-9B44B47752BD}" dt="2021-06-03T17:59:09.998" v="1" actId="2696"/>
        <pc:sldMkLst>
          <pc:docMk/>
          <pc:sldMk cId="2307074365" sldId="2175"/>
        </pc:sldMkLst>
      </pc:sldChg>
      <pc:sldChg chg="del">
        <pc:chgData name="Salter, Elizabeth H STASCO-STS/7" userId="3f3848af-d761-4d95-bc7b-e5ff88555ad2" providerId="ADAL" clId="{F96973C2-9279-420F-8D16-9B44B47752BD}" dt="2021-06-03T19:24:57.334" v="28" actId="2696"/>
        <pc:sldMkLst>
          <pc:docMk/>
          <pc:sldMk cId="2770092093" sldId="2177"/>
        </pc:sldMkLst>
      </pc:sldChg>
      <pc:sldChg chg="add del">
        <pc:chgData name="Salter, Elizabeth H STASCO-STS/7" userId="3f3848af-d761-4d95-bc7b-e5ff88555ad2" providerId="ADAL" clId="{F96973C2-9279-420F-8D16-9B44B47752BD}" dt="2021-06-03T19:22:15.989" v="10" actId="2696"/>
        <pc:sldMkLst>
          <pc:docMk/>
          <pc:sldMk cId="3562493795" sldId="2180"/>
        </pc:sldMkLst>
      </pc:sldChg>
      <pc:sldChg chg="del">
        <pc:chgData name="Salter, Elizabeth H STASCO-STS/7" userId="3f3848af-d761-4d95-bc7b-e5ff88555ad2" providerId="ADAL" clId="{F96973C2-9279-420F-8D16-9B44B47752BD}" dt="2021-06-03T17:59:22.925" v="6" actId="2696"/>
        <pc:sldMkLst>
          <pc:docMk/>
          <pc:sldMk cId="1474372364" sldId="2190"/>
        </pc:sldMkLst>
      </pc:sldChg>
      <pc:sldChg chg="del">
        <pc:chgData name="Salter, Elizabeth H STASCO-STS/7" userId="3f3848af-d761-4d95-bc7b-e5ff88555ad2" providerId="ADAL" clId="{F96973C2-9279-420F-8D16-9B44B47752BD}" dt="2021-06-03T17:59:28.754" v="8" actId="2696"/>
        <pc:sldMkLst>
          <pc:docMk/>
          <pc:sldMk cId="186513854" sldId="2194"/>
        </pc:sldMkLst>
      </pc:sldChg>
      <pc:sldChg chg="del">
        <pc:chgData name="Salter, Elizabeth H STASCO-STS/7" userId="3f3848af-d761-4d95-bc7b-e5ff88555ad2" providerId="ADAL" clId="{F96973C2-9279-420F-8D16-9B44B47752BD}" dt="2021-06-03T17:59:19.390" v="5" actId="2696"/>
        <pc:sldMkLst>
          <pc:docMk/>
          <pc:sldMk cId="3139373591" sldId="2209"/>
        </pc:sldMkLst>
      </pc:sldChg>
      <pc:sldChg chg="del">
        <pc:chgData name="Salter, Elizabeth H STASCO-STS/7" userId="3f3848af-d761-4d95-bc7b-e5ff88555ad2" providerId="ADAL" clId="{F96973C2-9279-420F-8D16-9B44B47752BD}" dt="2021-06-03T19:25:05.878" v="30" actId="2696"/>
        <pc:sldMkLst>
          <pc:docMk/>
          <pc:sldMk cId="2911801400" sldId="2212"/>
        </pc:sldMkLst>
      </pc:sldChg>
      <pc:sldChg chg="modSp del">
        <pc:chgData name="Salter, Elizabeth H STASCO-STS/7" userId="3f3848af-d761-4d95-bc7b-e5ff88555ad2" providerId="ADAL" clId="{F96973C2-9279-420F-8D16-9B44B47752BD}" dt="2021-06-03T19:29:56.159" v="53" actId="2696"/>
        <pc:sldMkLst>
          <pc:docMk/>
          <pc:sldMk cId="1443247624" sldId="2216"/>
        </pc:sldMkLst>
        <pc:spChg chg="mod">
          <ac:chgData name="Salter, Elizabeth H STASCO-STS/7" userId="3f3848af-d761-4d95-bc7b-e5ff88555ad2" providerId="ADAL" clId="{F96973C2-9279-420F-8D16-9B44B47752BD}" dt="2021-06-03T19:29:28.950" v="51" actId="6549"/>
          <ac:spMkLst>
            <pc:docMk/>
            <pc:sldMk cId="1443247624" sldId="2216"/>
            <ac:spMk id="4" creationId="{8DCF183A-458A-144E-9A53-9A74CB7F94D0}"/>
          </ac:spMkLst>
        </pc:spChg>
      </pc:sldChg>
      <pc:sldChg chg="modSp modNotesTx">
        <pc:chgData name="Salter, Elizabeth H STASCO-STS/7" userId="3f3848af-d761-4d95-bc7b-e5ff88555ad2" providerId="ADAL" clId="{F96973C2-9279-420F-8D16-9B44B47752BD}" dt="2021-06-03T19:30:36.698" v="61" actId="6549"/>
        <pc:sldMkLst>
          <pc:docMk/>
          <pc:sldMk cId="2292262531" sldId="2224"/>
        </pc:sldMkLst>
        <pc:spChg chg="mod">
          <ac:chgData name="Salter, Elizabeth H STASCO-STS/7" userId="3f3848af-d761-4d95-bc7b-e5ff88555ad2" providerId="ADAL" clId="{F96973C2-9279-420F-8D16-9B44B47752BD}" dt="2021-06-03T19:30:25.128" v="58" actId="6549"/>
          <ac:spMkLst>
            <pc:docMk/>
            <pc:sldMk cId="2292262531" sldId="2224"/>
            <ac:spMk id="12" creationId="{D3C06464-7727-B945-918C-DD24BC666497}"/>
          </ac:spMkLst>
        </pc:spChg>
      </pc:sldChg>
      <pc:sldChg chg="modSp modNotesTx">
        <pc:chgData name="Salter, Elizabeth H STASCO-STS/7" userId="3f3848af-d761-4d95-bc7b-e5ff88555ad2" providerId="ADAL" clId="{F96973C2-9279-420F-8D16-9B44B47752BD}" dt="2021-06-03T19:39:42.589" v="574" actId="20577"/>
        <pc:sldMkLst>
          <pc:docMk/>
          <pc:sldMk cId="2766356937" sldId="2250"/>
        </pc:sldMkLst>
        <pc:spChg chg="mod">
          <ac:chgData name="Salter, Elizabeth H STASCO-STS/7" userId="3f3848af-d761-4d95-bc7b-e5ff88555ad2" providerId="ADAL" clId="{F96973C2-9279-420F-8D16-9B44B47752BD}" dt="2021-06-03T19:35:30.706" v="389" actId="6549"/>
          <ac:spMkLst>
            <pc:docMk/>
            <pc:sldMk cId="2766356937" sldId="2250"/>
            <ac:spMk id="12" creationId="{D3C06464-7727-B945-918C-DD24BC666497}"/>
          </ac:spMkLst>
        </pc:spChg>
      </pc:sldChg>
      <pc:sldChg chg="del">
        <pc:chgData name="Salter, Elizabeth H STASCO-STS/7" userId="3f3848af-d761-4d95-bc7b-e5ff88555ad2" providerId="ADAL" clId="{F96973C2-9279-420F-8D16-9B44B47752BD}" dt="2021-06-03T19:24:54.485" v="27" actId="2696"/>
        <pc:sldMkLst>
          <pc:docMk/>
          <pc:sldMk cId="3103111953" sldId="2255"/>
        </pc:sldMkLst>
      </pc:sldChg>
      <pc:sldChg chg="del">
        <pc:chgData name="Salter, Elizabeth H STASCO-STS/7" userId="3f3848af-d761-4d95-bc7b-e5ff88555ad2" providerId="ADAL" clId="{F96973C2-9279-420F-8D16-9B44B47752BD}" dt="2021-06-03T19:28:30.465" v="31" actId="2696"/>
        <pc:sldMkLst>
          <pc:docMk/>
          <pc:sldMk cId="1709339110" sldId="2263"/>
        </pc:sldMkLst>
      </pc:sldChg>
      <pc:sldChg chg="modSp modNotesTx">
        <pc:chgData name="Salter, Elizabeth H STASCO-STS/7" userId="3f3848af-d761-4d95-bc7b-e5ff88555ad2" providerId="ADAL" clId="{F96973C2-9279-420F-8D16-9B44B47752BD}" dt="2021-06-03T19:30:13.551" v="56" actId="6549"/>
        <pc:sldMkLst>
          <pc:docMk/>
          <pc:sldMk cId="3363183992" sldId="2278"/>
        </pc:sldMkLst>
        <pc:spChg chg="mod">
          <ac:chgData name="Salter, Elizabeth H STASCO-STS/7" userId="3f3848af-d761-4d95-bc7b-e5ff88555ad2" providerId="ADAL" clId="{F96973C2-9279-420F-8D16-9B44B47752BD}" dt="2021-06-03T19:29:51.930" v="52" actId="6549"/>
          <ac:spMkLst>
            <pc:docMk/>
            <pc:sldMk cId="3363183992" sldId="2278"/>
            <ac:spMk id="12" creationId="{D3C06464-7727-B945-918C-DD24BC666497}"/>
          </ac:spMkLst>
        </pc:spChg>
      </pc:sldChg>
      <pc:sldChg chg="modSp modNotesTx">
        <pc:chgData name="Salter, Elizabeth H STASCO-STS/7" userId="3f3848af-d761-4d95-bc7b-e5ff88555ad2" providerId="ADAL" clId="{F96973C2-9279-420F-8D16-9B44B47752BD}" dt="2021-06-03T19:38:14.524" v="478" actId="20577"/>
        <pc:sldMkLst>
          <pc:docMk/>
          <pc:sldMk cId="2451860386" sldId="2279"/>
        </pc:sldMkLst>
        <pc:spChg chg="mod">
          <ac:chgData name="Salter, Elizabeth H STASCO-STS/7" userId="3f3848af-d761-4d95-bc7b-e5ff88555ad2" providerId="ADAL" clId="{F96973C2-9279-420F-8D16-9B44B47752BD}" dt="2021-06-03T19:30:05.936" v="54" actId="6549"/>
          <ac:spMkLst>
            <pc:docMk/>
            <pc:sldMk cId="2451860386" sldId="2279"/>
            <ac:spMk id="12" creationId="{D3C06464-7727-B945-918C-DD24BC666497}"/>
          </ac:spMkLst>
        </pc:spChg>
      </pc:sldChg>
      <pc:sldChg chg="modSp modTransition modNotesTx">
        <pc:chgData name="Salter, Elizabeth H STASCO-STS/7" userId="3f3848af-d761-4d95-bc7b-e5ff88555ad2" providerId="ADAL" clId="{F96973C2-9279-420F-8D16-9B44B47752BD}" dt="2021-06-03T19:38:42.469" v="496"/>
        <pc:sldMkLst>
          <pc:docMk/>
          <pc:sldMk cId="2708585914" sldId="2280"/>
        </pc:sldMkLst>
        <pc:spChg chg="mod">
          <ac:chgData name="Salter, Elizabeth H STASCO-STS/7" userId="3f3848af-d761-4d95-bc7b-e5ff88555ad2" providerId="ADAL" clId="{F96973C2-9279-420F-8D16-9B44B47752BD}" dt="2021-06-03T19:30:31.565" v="59" actId="6549"/>
          <ac:spMkLst>
            <pc:docMk/>
            <pc:sldMk cId="2708585914" sldId="2280"/>
            <ac:spMk id="2" creationId="{485FBBC0-D7BF-4BA5-888C-855F2F52A16B}"/>
          </ac:spMkLst>
        </pc:spChg>
      </pc:sldChg>
      <pc:sldChg chg="modSp modTransition modNotesTx">
        <pc:chgData name="Salter, Elizabeth H STASCO-STS/7" userId="3f3848af-d761-4d95-bc7b-e5ff88555ad2" providerId="ADAL" clId="{F96973C2-9279-420F-8D16-9B44B47752BD}" dt="2021-06-03T19:32:52.961" v="247" actId="6549"/>
        <pc:sldMkLst>
          <pc:docMk/>
          <pc:sldMk cId="3318139548" sldId="2281"/>
        </pc:sldMkLst>
        <pc:spChg chg="mod">
          <ac:chgData name="Salter, Elizabeth H STASCO-STS/7" userId="3f3848af-d761-4d95-bc7b-e5ff88555ad2" providerId="ADAL" clId="{F96973C2-9279-420F-8D16-9B44B47752BD}" dt="2021-06-03T19:32:52.961" v="247" actId="6549"/>
          <ac:spMkLst>
            <pc:docMk/>
            <pc:sldMk cId="3318139548" sldId="2281"/>
            <ac:spMk id="2" creationId="{485FBBC0-D7BF-4BA5-888C-855F2F52A16B}"/>
          </ac:spMkLst>
        </pc:spChg>
        <pc:spChg chg="mod">
          <ac:chgData name="Salter, Elizabeth H STASCO-STS/7" userId="3f3848af-d761-4d95-bc7b-e5ff88555ad2" providerId="ADAL" clId="{F96973C2-9279-420F-8D16-9B44B47752BD}" dt="2021-06-03T19:31:55.292" v="187" actId="20577"/>
          <ac:spMkLst>
            <pc:docMk/>
            <pc:sldMk cId="3318139548" sldId="2281"/>
            <ac:spMk id="3" creationId="{577E346E-73CE-4A04-BBB4-E902964B9710}"/>
          </ac:spMkLst>
        </pc:spChg>
      </pc:sldChg>
      <pc:sldChg chg="add del">
        <pc:chgData name="Salter, Elizabeth H STASCO-STS/7" userId="3f3848af-d761-4d95-bc7b-e5ff88555ad2" providerId="ADAL" clId="{F96973C2-9279-420F-8D16-9B44B47752BD}" dt="2021-06-03T19:35:23.089" v="388" actId="2696"/>
        <pc:sldMkLst>
          <pc:docMk/>
          <pc:sldMk cId="3816906286" sldId="2282"/>
        </pc:sldMkLst>
      </pc:sldChg>
      <pc:sldChg chg="modNotesTx">
        <pc:chgData name="Salter, Elizabeth H STASCO-STS/7" userId="3f3848af-d761-4d95-bc7b-e5ff88555ad2" providerId="ADAL" clId="{F96973C2-9279-420F-8D16-9B44B47752BD}" dt="2021-06-03T19:39:48.980" v="575" actId="6549"/>
        <pc:sldMkLst>
          <pc:docMk/>
          <pc:sldMk cId="1341687216" sldId="2283"/>
        </pc:sldMkLst>
      </pc:sldChg>
      <pc:sldChg chg="del">
        <pc:chgData name="Salter, Elizabeth H STASCO-STS/7" userId="3f3848af-d761-4d95-bc7b-e5ff88555ad2" providerId="ADAL" clId="{F96973C2-9279-420F-8D16-9B44B47752BD}" dt="2021-06-03T19:35:57.888" v="390" actId="2696"/>
        <pc:sldMkLst>
          <pc:docMk/>
          <pc:sldMk cId="3787653991" sldId="2284"/>
        </pc:sldMkLst>
      </pc:sldChg>
      <pc:sldChg chg="del">
        <pc:chgData name="Salter, Elizabeth H STASCO-STS/7" userId="3f3848af-d761-4d95-bc7b-e5ff88555ad2" providerId="ADAL" clId="{F96973C2-9279-420F-8D16-9B44B47752BD}" dt="2021-06-03T19:25:02.257" v="29" actId="2696"/>
        <pc:sldMkLst>
          <pc:docMk/>
          <pc:sldMk cId="1411612131" sldId="2285"/>
        </pc:sldMkLst>
      </pc:sldChg>
      <pc:sldChg chg="del">
        <pc:chgData name="Salter, Elizabeth H STASCO-STS/7" userId="3f3848af-d761-4d95-bc7b-e5ff88555ad2" providerId="ADAL" clId="{F96973C2-9279-420F-8D16-9B44B47752BD}" dt="2021-06-03T19:22:16.864" v="11" actId="2696"/>
        <pc:sldMkLst>
          <pc:docMk/>
          <pc:sldMk cId="3812691075" sldId="2287"/>
        </pc:sldMkLst>
      </pc:sldChg>
      <pc:sldChg chg="del">
        <pc:chgData name="Salter, Elizabeth H STASCO-STS/7" userId="3f3848af-d761-4d95-bc7b-e5ff88555ad2" providerId="ADAL" clId="{F96973C2-9279-420F-8D16-9B44B47752BD}" dt="2021-06-03T19:29:16.378" v="50" actId="2696"/>
        <pc:sldMkLst>
          <pc:docMk/>
          <pc:sldMk cId="2436212899" sldId="2288"/>
        </pc:sldMkLst>
      </pc:sldChg>
      <pc:sldChg chg="del">
        <pc:chgData name="Salter, Elizabeth H STASCO-STS/7" userId="3f3848af-d761-4d95-bc7b-e5ff88555ad2" providerId="ADAL" clId="{F96973C2-9279-420F-8D16-9B44B47752BD}" dt="2021-06-03T19:32:34.947" v="243" actId="2696"/>
        <pc:sldMkLst>
          <pc:docMk/>
          <pc:sldMk cId="3172437591" sldId="2293"/>
        </pc:sldMkLst>
      </pc:sldChg>
      <pc:sldChg chg="modSp modTransition modNotesTx">
        <pc:chgData name="Salter, Elizabeth H STASCO-STS/7" userId="3f3848af-d761-4d95-bc7b-e5ff88555ad2" providerId="ADAL" clId="{F96973C2-9279-420F-8D16-9B44B47752BD}" dt="2021-06-03T19:37:07.268" v="391"/>
        <pc:sldMkLst>
          <pc:docMk/>
          <pc:sldMk cId="1139008363" sldId="2294"/>
        </pc:sldMkLst>
        <pc:spChg chg="mod">
          <ac:chgData name="Salter, Elizabeth H STASCO-STS/7" userId="3f3848af-d761-4d95-bc7b-e5ff88555ad2" providerId="ADAL" clId="{F96973C2-9279-420F-8D16-9B44B47752BD}" dt="2021-06-03T19:33:10.175" v="248" actId="6549"/>
          <ac:spMkLst>
            <pc:docMk/>
            <pc:sldMk cId="1139008363" sldId="2294"/>
            <ac:spMk id="2" creationId="{485FBBC0-D7BF-4BA5-888C-855F2F52A16B}"/>
          </ac:spMkLst>
        </pc:spChg>
        <pc:spChg chg="mod">
          <ac:chgData name="Salter, Elizabeth H STASCO-STS/7" userId="3f3848af-d761-4d95-bc7b-e5ff88555ad2" providerId="ADAL" clId="{F96973C2-9279-420F-8D16-9B44B47752BD}" dt="2021-06-03T19:34:06.425" v="380" actId="20577"/>
          <ac:spMkLst>
            <pc:docMk/>
            <pc:sldMk cId="1139008363" sldId="2294"/>
            <ac:spMk id="3" creationId="{577E346E-73CE-4A04-BBB4-E902964B9710}"/>
          </ac:spMkLst>
        </pc:spChg>
      </pc:sldChg>
      <pc:sldChg chg="modSp modNotesTx">
        <pc:chgData name="Salter, Elizabeth H STASCO-STS/7" userId="3f3848af-d761-4d95-bc7b-e5ff88555ad2" providerId="ADAL" clId="{F96973C2-9279-420F-8D16-9B44B47752BD}" dt="2021-06-03T19:30:18.250" v="57" actId="6549"/>
        <pc:sldMkLst>
          <pc:docMk/>
          <pc:sldMk cId="3141245041" sldId="2305"/>
        </pc:sldMkLst>
        <pc:spChg chg="mod">
          <ac:chgData name="Salter, Elizabeth H STASCO-STS/7" userId="3f3848af-d761-4d95-bc7b-e5ff88555ad2" providerId="ADAL" clId="{F96973C2-9279-420F-8D16-9B44B47752BD}" dt="2021-06-03T19:29:07.082" v="49" actId="20577"/>
          <ac:spMkLst>
            <pc:docMk/>
            <pc:sldMk cId="3141245041" sldId="2305"/>
            <ac:spMk id="3" creationId="{1AD2825F-10E1-F449-92EE-3B5319592CE5}"/>
          </ac:spMkLst>
        </pc:spChg>
      </pc:sldChg>
      <pc:sldChg chg="modSp add modNotesTx">
        <pc:chgData name="Salter, Elizabeth H STASCO-STS/7" userId="3f3848af-d761-4d95-bc7b-e5ff88555ad2" providerId="ADAL" clId="{F96973C2-9279-420F-8D16-9B44B47752BD}" dt="2021-06-03T19:32:49.336" v="246" actId="6549"/>
        <pc:sldMkLst>
          <pc:docMk/>
          <pc:sldMk cId="2903947573" sldId="2306"/>
        </pc:sldMkLst>
        <pc:spChg chg="mod">
          <ac:chgData name="Salter, Elizabeth H STASCO-STS/7" userId="3f3848af-d761-4d95-bc7b-e5ff88555ad2" providerId="ADAL" clId="{F96973C2-9279-420F-8D16-9B44B47752BD}" dt="2021-06-03T19:32:49.336" v="246" actId="6549"/>
          <ac:spMkLst>
            <pc:docMk/>
            <pc:sldMk cId="2903947573" sldId="2306"/>
            <ac:spMk id="2" creationId="{485FBBC0-D7BF-4BA5-888C-855F2F52A16B}"/>
          </ac:spMkLst>
        </pc:spChg>
        <pc:spChg chg="mod">
          <ac:chgData name="Salter, Elizabeth H STASCO-STS/7" userId="3f3848af-d761-4d95-bc7b-e5ff88555ad2" providerId="ADAL" clId="{F96973C2-9279-420F-8D16-9B44B47752BD}" dt="2021-06-03T19:32:42.861" v="245" actId="313"/>
          <ac:spMkLst>
            <pc:docMk/>
            <pc:sldMk cId="2903947573" sldId="2306"/>
            <ac:spMk id="3" creationId="{577E346E-73CE-4A04-BBB4-E902964B9710}"/>
          </ac:spMkLst>
        </pc:spChg>
      </pc:sldChg>
      <pc:sldChg chg="add del">
        <pc:chgData name="Salter, Elizabeth H STASCO-STS/7" userId="3f3848af-d761-4d95-bc7b-e5ff88555ad2" providerId="ADAL" clId="{F96973C2-9279-420F-8D16-9B44B47752BD}" dt="2021-06-03T19:35:18.889" v="387" actId="2696"/>
        <pc:sldMkLst>
          <pc:docMk/>
          <pc:sldMk cId="446580625" sldId="2307"/>
        </pc:sldMkLst>
      </pc:sldChg>
      <pc:sldChg chg="modSp add modNotesTx">
        <pc:chgData name="Salter, Elizabeth H STASCO-STS/7" userId="3f3848af-d761-4d95-bc7b-e5ff88555ad2" providerId="ADAL" clId="{F96973C2-9279-420F-8D16-9B44B47752BD}" dt="2021-06-03T19:37:41.031" v="404" actId="20577"/>
        <pc:sldMkLst>
          <pc:docMk/>
          <pc:sldMk cId="2415598510" sldId="2308"/>
        </pc:sldMkLst>
        <pc:spChg chg="mod">
          <ac:chgData name="Salter, Elizabeth H STASCO-STS/7" userId="3f3848af-d761-4d95-bc7b-e5ff88555ad2" providerId="ADAL" clId="{F96973C2-9279-420F-8D16-9B44B47752BD}" dt="2021-06-03T19:37:41.031" v="404" actId="20577"/>
          <ac:spMkLst>
            <pc:docMk/>
            <pc:sldMk cId="2415598510" sldId="2308"/>
            <ac:spMk id="3" creationId="{577E346E-73CE-4A04-BBB4-E902964B9710}"/>
          </ac:spMkLst>
        </pc:spChg>
      </pc:sldChg>
      <pc:sldChg chg="modSp add modNotesTx">
        <pc:chgData name="Salter, Elizabeth H STASCO-STS/7" userId="3f3848af-d761-4d95-bc7b-e5ff88555ad2" providerId="ADAL" clId="{F96973C2-9279-420F-8D16-9B44B47752BD}" dt="2021-06-03T19:38:52.262" v="512" actId="20577"/>
        <pc:sldMkLst>
          <pc:docMk/>
          <pc:sldMk cId="500076138" sldId="2309"/>
        </pc:sldMkLst>
        <pc:spChg chg="mod">
          <ac:chgData name="Salter, Elizabeth H STASCO-STS/7" userId="3f3848af-d761-4d95-bc7b-e5ff88555ad2" providerId="ADAL" clId="{F96973C2-9279-420F-8D16-9B44B47752BD}" dt="2021-06-03T19:38:52.262" v="512" actId="20577"/>
          <ac:spMkLst>
            <pc:docMk/>
            <pc:sldMk cId="500076138" sldId="2309"/>
            <ac:spMk id="3" creationId="{577E346E-73CE-4A04-BBB4-E902964B9710}"/>
          </ac:spMkLst>
        </pc:spChg>
      </pc:sldChg>
      <pc:sldChg chg="add">
        <pc:chgData name="Salter, Elizabeth H STASCO-STS/7" userId="3f3848af-d761-4d95-bc7b-e5ff88555ad2" providerId="ADAL" clId="{F96973C2-9279-420F-8D16-9B44B47752BD}" dt="2021-06-03T19:40:38.451" v="576"/>
        <pc:sldMkLst>
          <pc:docMk/>
          <pc:sldMk cId="2162441809" sldId="2310"/>
        </pc:sldMkLst>
      </pc:sldChg>
      <pc:sldChg chg="add setBg">
        <pc:chgData name="Salter, Elizabeth H STASCO-STS/7" userId="3f3848af-d761-4d95-bc7b-e5ff88555ad2" providerId="ADAL" clId="{F96973C2-9279-420F-8D16-9B44B47752BD}" dt="2021-06-03T19:40:38.451" v="576"/>
        <pc:sldMkLst>
          <pc:docMk/>
          <pc:sldMk cId="1013902" sldId="2311"/>
        </pc:sldMkLst>
      </pc:sldChg>
    </pc:docChg>
  </pc:docChgLst>
  <pc:docChgLst>
    <pc:chgData name="Salter, Elizabeth H STASCO-STS/7" userId="3f3848af-d761-4d95-bc7b-e5ff88555ad2" providerId="ADAL" clId="{981EE757-8442-4035-B7D7-90DD4284890C}"/>
    <pc:docChg chg="delSld modSld">
      <pc:chgData name="Salter, Elizabeth H STASCO-STS/7" userId="3f3848af-d761-4d95-bc7b-e5ff88555ad2" providerId="ADAL" clId="{981EE757-8442-4035-B7D7-90DD4284890C}" dt="2021-06-03T19:44:26.082" v="331" actId="20577"/>
      <pc:docMkLst>
        <pc:docMk/>
      </pc:docMkLst>
      <pc:sldChg chg="del">
        <pc:chgData name="Salter, Elizabeth H STASCO-STS/7" userId="3f3848af-d761-4d95-bc7b-e5ff88555ad2" providerId="ADAL" clId="{981EE757-8442-4035-B7D7-90DD4284890C}" dt="2021-06-03T19:42:12.419" v="49" actId="2696"/>
        <pc:sldMkLst>
          <pc:docMk/>
          <pc:sldMk cId="451930452" sldId="2171"/>
        </pc:sldMkLst>
      </pc:sldChg>
      <pc:sldChg chg="del">
        <pc:chgData name="Salter, Elizabeth H STASCO-STS/7" userId="3f3848af-d761-4d95-bc7b-e5ff88555ad2" providerId="ADAL" clId="{981EE757-8442-4035-B7D7-90DD4284890C}" dt="2021-06-03T19:42:12.404" v="46" actId="2696"/>
        <pc:sldMkLst>
          <pc:docMk/>
          <pc:sldMk cId="3633031593" sldId="2197"/>
        </pc:sldMkLst>
      </pc:sldChg>
      <pc:sldChg chg="del">
        <pc:chgData name="Salter, Elizabeth H STASCO-STS/7" userId="3f3848af-d761-4d95-bc7b-e5ff88555ad2" providerId="ADAL" clId="{981EE757-8442-4035-B7D7-90DD4284890C}" dt="2021-06-03T19:41:55.543" v="7" actId="2696"/>
        <pc:sldMkLst>
          <pc:docMk/>
          <pc:sldMk cId="108910438" sldId="2218"/>
        </pc:sldMkLst>
      </pc:sldChg>
      <pc:sldChg chg="del">
        <pc:chgData name="Salter, Elizabeth H STASCO-STS/7" userId="3f3848af-d761-4d95-bc7b-e5ff88555ad2" providerId="ADAL" clId="{981EE757-8442-4035-B7D7-90DD4284890C}" dt="2021-06-03T19:41:55.574" v="9" actId="2696"/>
        <pc:sldMkLst>
          <pc:docMk/>
          <pc:sldMk cId="3702610035" sldId="2219"/>
        </pc:sldMkLst>
      </pc:sldChg>
      <pc:sldChg chg="del">
        <pc:chgData name="Salter, Elizabeth H STASCO-STS/7" userId="3f3848af-d761-4d95-bc7b-e5ff88555ad2" providerId="ADAL" clId="{981EE757-8442-4035-B7D7-90DD4284890C}" dt="2021-06-03T19:41:58.784" v="20" actId="2696"/>
        <pc:sldMkLst>
          <pc:docMk/>
          <pc:sldMk cId="731429001" sldId="2220"/>
        </pc:sldMkLst>
      </pc:sldChg>
      <pc:sldChg chg="del">
        <pc:chgData name="Salter, Elizabeth H STASCO-STS/7" userId="3f3848af-d761-4d95-bc7b-e5ff88555ad2" providerId="ADAL" clId="{981EE757-8442-4035-B7D7-90DD4284890C}" dt="2021-06-03T19:42:08.434" v="32" actId="2696"/>
        <pc:sldMkLst>
          <pc:docMk/>
          <pc:sldMk cId="1918297901" sldId="2223"/>
        </pc:sldMkLst>
      </pc:sldChg>
      <pc:sldChg chg="del">
        <pc:chgData name="Salter, Elizabeth H STASCO-STS/7" userId="3f3848af-d761-4d95-bc7b-e5ff88555ad2" providerId="ADAL" clId="{981EE757-8442-4035-B7D7-90DD4284890C}" dt="2021-06-03T19:41:35.046" v="0" actId="2696"/>
        <pc:sldMkLst>
          <pc:docMk/>
          <pc:sldMk cId="1529932023" sldId="2225"/>
        </pc:sldMkLst>
      </pc:sldChg>
      <pc:sldChg chg="del">
        <pc:chgData name="Salter, Elizabeth H STASCO-STS/7" userId="3f3848af-d761-4d95-bc7b-e5ff88555ad2" providerId="ADAL" clId="{981EE757-8442-4035-B7D7-90DD4284890C}" dt="2021-06-03T19:41:50.727" v="2" actId="2696"/>
        <pc:sldMkLst>
          <pc:docMk/>
          <pc:sldMk cId="1101506335" sldId="2227"/>
        </pc:sldMkLst>
      </pc:sldChg>
      <pc:sldChg chg="del">
        <pc:chgData name="Salter, Elizabeth H STASCO-STS/7" userId="3f3848af-d761-4d95-bc7b-e5ff88555ad2" providerId="ADAL" clId="{981EE757-8442-4035-B7D7-90DD4284890C}" dt="2021-06-03T19:41:55.543" v="6" actId="2696"/>
        <pc:sldMkLst>
          <pc:docMk/>
          <pc:sldMk cId="2815403730" sldId="2228"/>
        </pc:sldMkLst>
      </pc:sldChg>
      <pc:sldChg chg="del">
        <pc:chgData name="Salter, Elizabeth H STASCO-STS/7" userId="3f3848af-d761-4d95-bc7b-e5ff88555ad2" providerId="ADAL" clId="{981EE757-8442-4035-B7D7-90DD4284890C}" dt="2021-06-03T19:41:58.735" v="15" actId="2696"/>
        <pc:sldMkLst>
          <pc:docMk/>
          <pc:sldMk cId="2176943647" sldId="2229"/>
        </pc:sldMkLst>
      </pc:sldChg>
      <pc:sldChg chg="del">
        <pc:chgData name="Salter, Elizabeth H STASCO-STS/7" userId="3f3848af-d761-4d95-bc7b-e5ff88555ad2" providerId="ADAL" clId="{981EE757-8442-4035-B7D7-90DD4284890C}" dt="2021-06-03T19:42:02.634" v="27" actId="2696"/>
        <pc:sldMkLst>
          <pc:docMk/>
          <pc:sldMk cId="2455856858" sldId="2233"/>
        </pc:sldMkLst>
      </pc:sldChg>
      <pc:sldChg chg="del">
        <pc:chgData name="Salter, Elizabeth H STASCO-STS/7" userId="3f3848af-d761-4d95-bc7b-e5ff88555ad2" providerId="ADAL" clId="{981EE757-8442-4035-B7D7-90DD4284890C}" dt="2021-06-03T19:42:08.441" v="35" actId="2696"/>
        <pc:sldMkLst>
          <pc:docMk/>
          <pc:sldMk cId="2427646473" sldId="2235"/>
        </pc:sldMkLst>
      </pc:sldChg>
      <pc:sldChg chg="del">
        <pc:chgData name="Salter, Elizabeth H STASCO-STS/7" userId="3f3848af-d761-4d95-bc7b-e5ff88555ad2" providerId="ADAL" clId="{981EE757-8442-4035-B7D7-90DD4284890C}" dt="2021-06-03T19:42:12.419" v="47" actId="2696"/>
        <pc:sldMkLst>
          <pc:docMk/>
          <pc:sldMk cId="3841434872" sldId="2237"/>
        </pc:sldMkLst>
      </pc:sldChg>
      <pc:sldChg chg="del">
        <pc:chgData name="Salter, Elizabeth H STASCO-STS/7" userId="3f3848af-d761-4d95-bc7b-e5ff88555ad2" providerId="ADAL" clId="{981EE757-8442-4035-B7D7-90DD4284890C}" dt="2021-06-03T19:42:12.419" v="48" actId="2696"/>
        <pc:sldMkLst>
          <pc:docMk/>
          <pc:sldMk cId="380591311" sldId="2238"/>
        </pc:sldMkLst>
      </pc:sldChg>
      <pc:sldChg chg="del">
        <pc:chgData name="Salter, Elizabeth H STASCO-STS/7" userId="3f3848af-d761-4d95-bc7b-e5ff88555ad2" providerId="ADAL" clId="{981EE757-8442-4035-B7D7-90DD4284890C}" dt="2021-06-03T19:42:08.441" v="34" actId="2696"/>
        <pc:sldMkLst>
          <pc:docMk/>
          <pc:sldMk cId="2941957785" sldId="2240"/>
        </pc:sldMkLst>
      </pc:sldChg>
      <pc:sldChg chg="del">
        <pc:chgData name="Salter, Elizabeth H STASCO-STS/7" userId="3f3848af-d761-4d95-bc7b-e5ff88555ad2" providerId="ADAL" clId="{981EE757-8442-4035-B7D7-90DD4284890C}" dt="2021-06-03T19:42:08.456" v="36" actId="2696"/>
        <pc:sldMkLst>
          <pc:docMk/>
          <pc:sldMk cId="200141161" sldId="2243"/>
        </pc:sldMkLst>
      </pc:sldChg>
      <pc:sldChg chg="del">
        <pc:chgData name="Salter, Elizabeth H STASCO-STS/7" userId="3f3848af-d761-4d95-bc7b-e5ff88555ad2" providerId="ADAL" clId="{981EE757-8442-4035-B7D7-90DD4284890C}" dt="2021-06-03T19:42:08.487" v="41" actId="2696"/>
        <pc:sldMkLst>
          <pc:docMk/>
          <pc:sldMk cId="1254319663" sldId="2244"/>
        </pc:sldMkLst>
      </pc:sldChg>
      <pc:sldChg chg="del">
        <pc:chgData name="Salter, Elizabeth H STASCO-STS/7" userId="3f3848af-d761-4d95-bc7b-e5ff88555ad2" providerId="ADAL" clId="{981EE757-8442-4035-B7D7-90DD4284890C}" dt="2021-06-03T19:41:55.596" v="11" actId="2696"/>
        <pc:sldMkLst>
          <pc:docMk/>
          <pc:sldMk cId="1930620837" sldId="2253"/>
        </pc:sldMkLst>
      </pc:sldChg>
      <pc:sldChg chg="del">
        <pc:chgData name="Salter, Elizabeth H STASCO-STS/7" userId="3f3848af-d761-4d95-bc7b-e5ff88555ad2" providerId="ADAL" clId="{981EE757-8442-4035-B7D7-90DD4284890C}" dt="2021-06-03T19:41:58.719" v="13" actId="2696"/>
        <pc:sldMkLst>
          <pc:docMk/>
          <pc:sldMk cId="69302991" sldId="2254"/>
        </pc:sldMkLst>
      </pc:sldChg>
      <pc:sldChg chg="del">
        <pc:chgData name="Salter, Elizabeth H STASCO-STS/7" userId="3f3848af-d761-4d95-bc7b-e5ff88555ad2" providerId="ADAL" clId="{981EE757-8442-4035-B7D7-90DD4284890C}" dt="2021-06-03T19:41:58.768" v="17" actId="2696"/>
        <pc:sldMkLst>
          <pc:docMk/>
          <pc:sldMk cId="4138013162" sldId="2256"/>
        </pc:sldMkLst>
      </pc:sldChg>
      <pc:sldChg chg="del">
        <pc:chgData name="Salter, Elizabeth H STASCO-STS/7" userId="3f3848af-d761-4d95-bc7b-e5ff88555ad2" providerId="ADAL" clId="{981EE757-8442-4035-B7D7-90DD4284890C}" dt="2021-06-03T19:41:58.753" v="16" actId="2696"/>
        <pc:sldMkLst>
          <pc:docMk/>
          <pc:sldMk cId="1614144287" sldId="2258"/>
        </pc:sldMkLst>
      </pc:sldChg>
      <pc:sldChg chg="del">
        <pc:chgData name="Salter, Elizabeth H STASCO-STS/7" userId="3f3848af-d761-4d95-bc7b-e5ff88555ad2" providerId="ADAL" clId="{981EE757-8442-4035-B7D7-90DD4284890C}" dt="2021-06-03T19:42:08.472" v="37" actId="2696"/>
        <pc:sldMkLst>
          <pc:docMk/>
          <pc:sldMk cId="759615016" sldId="2260"/>
        </pc:sldMkLst>
      </pc:sldChg>
      <pc:sldChg chg="del">
        <pc:chgData name="Salter, Elizabeth H STASCO-STS/7" userId="3f3848af-d761-4d95-bc7b-e5ff88555ad2" providerId="ADAL" clId="{981EE757-8442-4035-B7D7-90DD4284890C}" dt="2021-06-03T19:42:08.472" v="38" actId="2696"/>
        <pc:sldMkLst>
          <pc:docMk/>
          <pc:sldMk cId="895277754" sldId="2261"/>
        </pc:sldMkLst>
      </pc:sldChg>
      <pc:sldChg chg="del">
        <pc:chgData name="Salter, Elizabeth H STASCO-STS/7" userId="3f3848af-d761-4d95-bc7b-e5ff88555ad2" providerId="ADAL" clId="{981EE757-8442-4035-B7D7-90DD4284890C}" dt="2021-06-03T19:42:08.519" v="43" actId="2696"/>
        <pc:sldMkLst>
          <pc:docMk/>
          <pc:sldMk cId="4206102052" sldId="2262"/>
        </pc:sldMkLst>
      </pc:sldChg>
      <pc:sldChg chg="del">
        <pc:chgData name="Salter, Elizabeth H STASCO-STS/7" userId="3f3848af-d761-4d95-bc7b-e5ff88555ad2" providerId="ADAL" clId="{981EE757-8442-4035-B7D7-90DD4284890C}" dt="2021-06-03T19:41:50.711" v="1" actId="2696"/>
        <pc:sldMkLst>
          <pc:docMk/>
          <pc:sldMk cId="2935521470" sldId="2264"/>
        </pc:sldMkLst>
      </pc:sldChg>
      <pc:sldChg chg="del">
        <pc:chgData name="Salter, Elizabeth H STASCO-STS/7" userId="3f3848af-d761-4d95-bc7b-e5ff88555ad2" providerId="ADAL" clId="{981EE757-8442-4035-B7D7-90DD4284890C}" dt="2021-06-03T19:42:08.534" v="44" actId="2696"/>
        <pc:sldMkLst>
          <pc:docMk/>
          <pc:sldMk cId="1579961756" sldId="2266"/>
        </pc:sldMkLst>
      </pc:sldChg>
      <pc:sldChg chg="del">
        <pc:chgData name="Salter, Elizabeth H STASCO-STS/7" userId="3f3848af-d761-4d95-bc7b-e5ff88555ad2" providerId="ADAL" clId="{981EE757-8442-4035-B7D7-90DD4284890C}" dt="2021-06-03T19:42:02.665" v="30" actId="2696"/>
        <pc:sldMkLst>
          <pc:docMk/>
          <pc:sldMk cId="2456928287" sldId="2268"/>
        </pc:sldMkLst>
      </pc:sldChg>
      <pc:sldChg chg="del">
        <pc:chgData name="Salter, Elizabeth H STASCO-STS/7" userId="3f3848af-d761-4d95-bc7b-e5ff88555ad2" providerId="ADAL" clId="{981EE757-8442-4035-B7D7-90DD4284890C}" dt="2021-06-03T19:42:08.487" v="39" actId="2696"/>
        <pc:sldMkLst>
          <pc:docMk/>
          <pc:sldMk cId="0" sldId="2270"/>
        </pc:sldMkLst>
      </pc:sldChg>
      <pc:sldChg chg="del">
        <pc:chgData name="Salter, Elizabeth H STASCO-STS/7" userId="3f3848af-d761-4d95-bc7b-e5ff88555ad2" providerId="ADAL" clId="{981EE757-8442-4035-B7D7-90DD4284890C}" dt="2021-06-03T19:41:58.804" v="21" actId="2696"/>
        <pc:sldMkLst>
          <pc:docMk/>
          <pc:sldMk cId="653026066" sldId="2271"/>
        </pc:sldMkLst>
      </pc:sldChg>
      <pc:sldChg chg="del">
        <pc:chgData name="Salter, Elizabeth H STASCO-STS/7" userId="3f3848af-d761-4d95-bc7b-e5ff88555ad2" providerId="ADAL" clId="{981EE757-8442-4035-B7D7-90DD4284890C}" dt="2021-06-03T19:42:02.581" v="22" actId="2696"/>
        <pc:sldMkLst>
          <pc:docMk/>
          <pc:sldMk cId="1430492271" sldId="2272"/>
        </pc:sldMkLst>
      </pc:sldChg>
      <pc:sldChg chg="del">
        <pc:chgData name="Salter, Elizabeth H STASCO-STS/7" userId="3f3848af-d761-4d95-bc7b-e5ff88555ad2" providerId="ADAL" clId="{981EE757-8442-4035-B7D7-90DD4284890C}" dt="2021-06-03T19:42:02.581" v="23" actId="2696"/>
        <pc:sldMkLst>
          <pc:docMk/>
          <pc:sldMk cId="271998549" sldId="2273"/>
        </pc:sldMkLst>
      </pc:sldChg>
      <pc:sldChg chg="del">
        <pc:chgData name="Salter, Elizabeth H STASCO-STS/7" userId="3f3848af-d761-4d95-bc7b-e5ff88555ad2" providerId="ADAL" clId="{981EE757-8442-4035-B7D7-90DD4284890C}" dt="2021-06-03T19:42:02.596" v="24" actId="2696"/>
        <pc:sldMkLst>
          <pc:docMk/>
          <pc:sldMk cId="3100078533" sldId="2274"/>
        </pc:sldMkLst>
      </pc:sldChg>
      <pc:sldChg chg="del">
        <pc:chgData name="Salter, Elizabeth H STASCO-STS/7" userId="3f3848af-d761-4d95-bc7b-e5ff88555ad2" providerId="ADAL" clId="{981EE757-8442-4035-B7D7-90DD4284890C}" dt="2021-06-03T19:42:02.619" v="25" actId="2696"/>
        <pc:sldMkLst>
          <pc:docMk/>
          <pc:sldMk cId="2532156934" sldId="2275"/>
        </pc:sldMkLst>
      </pc:sldChg>
      <pc:sldChg chg="del">
        <pc:chgData name="Salter, Elizabeth H STASCO-STS/7" userId="3f3848af-d761-4d95-bc7b-e5ff88555ad2" providerId="ADAL" clId="{981EE757-8442-4035-B7D7-90DD4284890C}" dt="2021-06-03T19:42:02.619" v="26" actId="2696"/>
        <pc:sldMkLst>
          <pc:docMk/>
          <pc:sldMk cId="2034916103" sldId="2276"/>
        </pc:sldMkLst>
      </pc:sldChg>
      <pc:sldChg chg="del">
        <pc:chgData name="Salter, Elizabeth H STASCO-STS/7" userId="3f3848af-d761-4d95-bc7b-e5ff88555ad2" providerId="ADAL" clId="{981EE757-8442-4035-B7D7-90DD4284890C}" dt="2021-06-03T19:42:02.650" v="28" actId="2696"/>
        <pc:sldMkLst>
          <pc:docMk/>
          <pc:sldMk cId="2746137912" sldId="2277"/>
        </pc:sldMkLst>
      </pc:sldChg>
      <pc:sldChg chg="del">
        <pc:chgData name="Salter, Elizabeth H STASCO-STS/7" userId="3f3848af-d761-4d95-bc7b-e5ff88555ad2" providerId="ADAL" clId="{981EE757-8442-4035-B7D7-90DD4284890C}" dt="2021-06-03T19:41:50.744" v="4" actId="2696"/>
        <pc:sldMkLst>
          <pc:docMk/>
          <pc:sldMk cId="3918786322" sldId="2289"/>
        </pc:sldMkLst>
      </pc:sldChg>
      <pc:sldChg chg="del">
        <pc:chgData name="Salter, Elizabeth H STASCO-STS/7" userId="3f3848af-d761-4d95-bc7b-e5ff88555ad2" providerId="ADAL" clId="{981EE757-8442-4035-B7D7-90DD4284890C}" dt="2021-06-03T19:42:02.650" v="29" actId="2696"/>
        <pc:sldMkLst>
          <pc:docMk/>
          <pc:sldMk cId="3793838512" sldId="2290"/>
        </pc:sldMkLst>
      </pc:sldChg>
      <pc:sldChg chg="del">
        <pc:chgData name="Salter, Elizabeth H STASCO-STS/7" userId="3f3848af-d761-4d95-bc7b-e5ff88555ad2" providerId="ADAL" clId="{981EE757-8442-4035-B7D7-90DD4284890C}" dt="2021-06-03T19:41:50.727" v="3" actId="2696"/>
        <pc:sldMkLst>
          <pc:docMk/>
          <pc:sldMk cId="2871731894" sldId="2291"/>
        </pc:sldMkLst>
      </pc:sldChg>
      <pc:sldChg chg="del">
        <pc:chgData name="Salter, Elizabeth H STASCO-STS/7" userId="3f3848af-d761-4d95-bc7b-e5ff88555ad2" providerId="ADAL" clId="{981EE757-8442-4035-B7D7-90DD4284890C}" dt="2021-06-03T19:42:08.541" v="45" actId="2696"/>
        <pc:sldMkLst>
          <pc:docMk/>
          <pc:sldMk cId="1178444932" sldId="2292"/>
        </pc:sldMkLst>
      </pc:sldChg>
      <pc:sldChg chg="del">
        <pc:chgData name="Salter, Elizabeth H STASCO-STS/7" userId="3f3848af-d761-4d95-bc7b-e5ff88555ad2" providerId="ADAL" clId="{981EE757-8442-4035-B7D7-90DD4284890C}" dt="2021-06-03T19:41:55.527" v="5" actId="2696"/>
        <pc:sldMkLst>
          <pc:docMk/>
          <pc:sldMk cId="1955338945" sldId="2295"/>
        </pc:sldMkLst>
      </pc:sldChg>
      <pc:sldChg chg="del">
        <pc:chgData name="Salter, Elizabeth H STASCO-STS/7" userId="3f3848af-d761-4d95-bc7b-e5ff88555ad2" providerId="ADAL" clId="{981EE757-8442-4035-B7D7-90DD4284890C}" dt="2021-06-03T19:41:55.558" v="8" actId="2696"/>
        <pc:sldMkLst>
          <pc:docMk/>
          <pc:sldMk cId="1226740357" sldId="2296"/>
        </pc:sldMkLst>
      </pc:sldChg>
      <pc:sldChg chg="del">
        <pc:chgData name="Salter, Elizabeth H STASCO-STS/7" userId="3f3848af-d761-4d95-bc7b-e5ff88555ad2" providerId="ADAL" clId="{981EE757-8442-4035-B7D7-90DD4284890C}" dt="2021-06-03T19:41:55.590" v="10" actId="2696"/>
        <pc:sldMkLst>
          <pc:docMk/>
          <pc:sldMk cId="3806734454" sldId="2297"/>
        </pc:sldMkLst>
      </pc:sldChg>
      <pc:sldChg chg="del">
        <pc:chgData name="Salter, Elizabeth H STASCO-STS/7" userId="3f3848af-d761-4d95-bc7b-e5ff88555ad2" providerId="ADAL" clId="{981EE757-8442-4035-B7D7-90DD4284890C}" dt="2021-06-03T19:41:58.704" v="12" actId="2696"/>
        <pc:sldMkLst>
          <pc:docMk/>
          <pc:sldMk cId="3703606633" sldId="2298"/>
        </pc:sldMkLst>
      </pc:sldChg>
      <pc:sldChg chg="del">
        <pc:chgData name="Salter, Elizabeth H STASCO-STS/7" userId="3f3848af-d761-4d95-bc7b-e5ff88555ad2" providerId="ADAL" clId="{981EE757-8442-4035-B7D7-90DD4284890C}" dt="2021-06-03T19:41:58.719" v="14" actId="2696"/>
        <pc:sldMkLst>
          <pc:docMk/>
          <pc:sldMk cId="435084798" sldId="2299"/>
        </pc:sldMkLst>
      </pc:sldChg>
      <pc:sldChg chg="del">
        <pc:chgData name="Salter, Elizabeth H STASCO-STS/7" userId="3f3848af-d761-4d95-bc7b-e5ff88555ad2" providerId="ADAL" clId="{981EE757-8442-4035-B7D7-90DD4284890C}" dt="2021-06-03T19:41:58.768" v="18" actId="2696"/>
        <pc:sldMkLst>
          <pc:docMk/>
          <pc:sldMk cId="2100621878" sldId="2300"/>
        </pc:sldMkLst>
      </pc:sldChg>
      <pc:sldChg chg="del">
        <pc:chgData name="Salter, Elizabeth H STASCO-STS/7" userId="3f3848af-d761-4d95-bc7b-e5ff88555ad2" providerId="ADAL" clId="{981EE757-8442-4035-B7D7-90DD4284890C}" dt="2021-06-03T19:42:08.418" v="31" actId="2696"/>
        <pc:sldMkLst>
          <pc:docMk/>
          <pc:sldMk cId="3128455783" sldId="2301"/>
        </pc:sldMkLst>
      </pc:sldChg>
      <pc:sldChg chg="del">
        <pc:chgData name="Salter, Elizabeth H STASCO-STS/7" userId="3f3848af-d761-4d95-bc7b-e5ff88555ad2" providerId="ADAL" clId="{981EE757-8442-4035-B7D7-90DD4284890C}" dt="2021-06-03T19:42:08.441" v="33" actId="2696"/>
        <pc:sldMkLst>
          <pc:docMk/>
          <pc:sldMk cId="2400740074" sldId="2302"/>
        </pc:sldMkLst>
      </pc:sldChg>
      <pc:sldChg chg="del">
        <pc:chgData name="Salter, Elizabeth H STASCO-STS/7" userId="3f3848af-d761-4d95-bc7b-e5ff88555ad2" providerId="ADAL" clId="{981EE757-8442-4035-B7D7-90DD4284890C}" dt="2021-06-03T19:41:58.784" v="19" actId="2696"/>
        <pc:sldMkLst>
          <pc:docMk/>
          <pc:sldMk cId="1221111489" sldId="2303"/>
        </pc:sldMkLst>
      </pc:sldChg>
      <pc:sldChg chg="del">
        <pc:chgData name="Salter, Elizabeth H STASCO-STS/7" userId="3f3848af-d761-4d95-bc7b-e5ff88555ad2" providerId="ADAL" clId="{981EE757-8442-4035-B7D7-90DD4284890C}" dt="2021-06-03T19:42:08.503" v="42" actId="2696"/>
        <pc:sldMkLst>
          <pc:docMk/>
          <pc:sldMk cId="4135337923" sldId="2304"/>
        </pc:sldMkLst>
      </pc:sldChg>
      <pc:sldChg chg="modSp">
        <pc:chgData name="Salter, Elizabeth H STASCO-STS/7" userId="3f3848af-d761-4d95-bc7b-e5ff88555ad2" providerId="ADAL" clId="{981EE757-8442-4035-B7D7-90DD4284890C}" dt="2021-06-03T19:44:26.082" v="331" actId="20577"/>
        <pc:sldMkLst>
          <pc:docMk/>
          <pc:sldMk cId="2162441809" sldId="2310"/>
        </pc:sldMkLst>
        <pc:spChg chg="mod">
          <ac:chgData name="Salter, Elizabeth H STASCO-STS/7" userId="3f3848af-d761-4d95-bc7b-e5ff88555ad2" providerId="ADAL" clId="{981EE757-8442-4035-B7D7-90DD4284890C}" dt="2021-06-03T19:44:26.082" v="331" actId="20577"/>
          <ac:spMkLst>
            <pc:docMk/>
            <pc:sldMk cId="2162441809" sldId="2310"/>
            <ac:spMk id="3" creationId="{02447B37-D649-1641-8705-B891931B4126}"/>
          </ac:spMkLst>
        </pc:spChg>
      </pc:sldChg>
      <pc:sldMasterChg chg="delSldLayout">
        <pc:chgData name="Salter, Elizabeth H STASCO-STS/7" userId="3f3848af-d761-4d95-bc7b-e5ff88555ad2" providerId="ADAL" clId="{981EE757-8442-4035-B7D7-90DD4284890C}" dt="2021-06-03T19:42:08.487" v="40" actId="2696"/>
        <pc:sldMasterMkLst>
          <pc:docMk/>
          <pc:sldMasterMk cId="0" sldId="2147483648"/>
        </pc:sldMasterMkLst>
        <pc:sldLayoutChg chg="del">
          <pc:chgData name="Salter, Elizabeth H STASCO-STS/7" userId="3f3848af-d761-4d95-bc7b-e5ff88555ad2" providerId="ADAL" clId="{981EE757-8442-4035-B7D7-90DD4284890C}" dt="2021-06-03T19:42:08.487" v="40" actId="2696"/>
          <pc:sldLayoutMkLst>
            <pc:docMk/>
            <pc:sldMasterMk cId="0" sldId="2147483648"/>
            <pc:sldLayoutMk cId="754356684" sldId="214748387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88C09-A274-4C07-9395-CBE67C0DE912}" type="datetimeFigureOut">
              <a:rPr lang="en-GB" smtClean="0">
                <a:latin typeface="ShellMedium" panose="00000600000000000000" pitchFamily="50" charset="0"/>
              </a:rPr>
              <a:pPr/>
              <a:t>03/06/2021</a:t>
            </a:fld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005D9-1AAC-4E6D-B9B3-BB8CB4FD9D30}" type="slidenum">
              <a:rPr lang="en-GB" smtClean="0">
                <a:latin typeface="ShellMedium" panose="00000600000000000000" pitchFamily="50" charset="0"/>
              </a:rPr>
              <a:pPr/>
              <a:t>‹#›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73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hellMedium" panose="00000600000000000000" pitchFamily="50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hellMedium" panose="00000600000000000000" pitchFamily="50" charset="0"/>
              </a:defRPr>
            </a:lvl1pPr>
          </a:lstStyle>
          <a:p>
            <a:fld id="{E8910CE4-810D-4C84-B7AD-48C304FEA169}" type="datetimeFigureOut">
              <a:rPr lang="en-GB" smtClean="0"/>
              <a:pPr/>
              <a:t>03/06/2021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hellMedium" panose="00000600000000000000" pitchFamily="50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hellMedium" panose="00000600000000000000" pitchFamily="50" charset="0"/>
              </a:defRPr>
            </a:lvl1pPr>
          </a:lstStyle>
          <a:p>
            <a:fld id="{DE799493-6412-4470-9830-D005B358D6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89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99493-6412-4470-9830-D005B358D6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617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British English.  If you just had one question on the previous slide, use the same lettered question this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890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Come back together as a large group and discuss your findings.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954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324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Depending on the group, you could share your reflections.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28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76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We are all sometimes in a Fixed Mindset and sometimes in a Learner Mindset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487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185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American English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966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British English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367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American English version.  Depending on time, each group could be assigned 1 question or everyone could do all the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132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British English version.  Depending on time, each group could be assigned 1 question or everyone could do all the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317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American English.  If you just had one question on the previous slide, use the same lettered question this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094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d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FD1D2A85-A9BA-FF4E-9837-F8A1644F2A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8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3543824" y="2750737"/>
            <a:ext cx="3094434" cy="362309"/>
          </a:xfrm>
          <a:noFill/>
        </p:spPr>
        <p:txBody>
          <a:bodyPr lIns="0" tIns="0" rIns="0" anchor="t" anchorCtr="0"/>
          <a:lstStyle>
            <a:lvl1pPr>
              <a:lnSpc>
                <a:spcPct val="100000"/>
              </a:lnSpc>
              <a:defRPr lang="en-US" sz="1300" b="0" kern="1200" cap="none" spc="0" baseline="0" dirty="0" smtClean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316" y="2776615"/>
            <a:ext cx="335281" cy="512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 userDrawn="1">
          <p15:clr>
            <a:srgbClr val="FBAE40"/>
          </p15:clr>
        </p15:guide>
        <p15:guide id="4" pos="7357" userDrawn="1">
          <p15:clr>
            <a:srgbClr val="FBAE40"/>
          </p15:clr>
        </p15:guide>
        <p15:guide id="5" pos="1121" userDrawn="1">
          <p15:clr>
            <a:srgbClr val="FBAE40"/>
          </p15:clr>
        </p15:guide>
        <p15:guide id="6" orient="horz" pos="4074" userDrawn="1">
          <p15:clr>
            <a:srgbClr val="FBAE40"/>
          </p15:clr>
        </p15:guide>
        <p15:guide id="7" orient="horz" pos="213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851113DB-A5D3-2C4E-BAB1-74293D523C0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3004"/>
      </p:ext>
    </p:extLst>
  </p:cSld>
  <p:clrMapOvr>
    <a:masterClrMapping/>
  </p:clrMapOvr>
  <p:transition/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839AC8B9-A86F-CA44-A735-4E3E1250571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rgbClr val="000000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96684"/>
      </p:ext>
    </p:extLst>
  </p:cSld>
  <p:clrMapOvr>
    <a:masterClrMapping/>
  </p:clrMapOvr>
  <p:transition/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1DAC7924-C5FB-E147-9DD5-5F30C7DBF2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40352C1-E47E-5E44-9646-28422728C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8316"/>
      </p:ext>
    </p:extLst>
  </p:cSld>
  <p:clrMapOvr>
    <a:masterClrMapping/>
  </p:clrMapOvr>
  <p:transition/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DE77CD5-0A7F-497E-9E15-CBC3DE9885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3931920" cy="3429000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499" y="269887"/>
            <a:ext cx="11289323" cy="1066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240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71499" y="2101362"/>
            <a:ext cx="5521391" cy="4475284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A0141E-34C4-4182-BFFD-92819B9BA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499" y="1336675"/>
            <a:ext cx="11289323" cy="482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AF3D748A-676A-8048-AEBC-D03CDD4FCA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63" y="2101362"/>
            <a:ext cx="5464175" cy="4475284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5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d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3543824" y="2750737"/>
            <a:ext cx="3094434" cy="362309"/>
          </a:xfrm>
          <a:noFill/>
        </p:spPr>
        <p:txBody>
          <a:bodyPr lIns="0" tIns="0" rIns="0" anchor="t" anchorCtr="0"/>
          <a:lstStyle>
            <a:lvl1pPr>
              <a:lnSpc>
                <a:spcPct val="100000"/>
              </a:lnSpc>
              <a:defRPr lang="en-US" sz="1300" b="0" kern="1200" cap="none" spc="0" baseline="0" dirty="0" smtClean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316" y="2776615"/>
            <a:ext cx="3352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4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3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apor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5286403" y="3508502"/>
            <a:ext cx="3094434" cy="362309"/>
          </a:xfrm>
          <a:noFill/>
        </p:spPr>
        <p:txBody>
          <a:bodyPr lIns="0" tIns="0" rIns="0" anchor="t" anchorCtr="0"/>
          <a:lstStyle>
            <a:lvl1pPr>
              <a:lnSpc>
                <a:spcPct val="100000"/>
              </a:lnSpc>
              <a:defRPr sz="13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029" y="3922567"/>
            <a:ext cx="3352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2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tterdam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3630380" y="2749327"/>
            <a:ext cx="3094434" cy="362309"/>
          </a:xfrm>
          <a:noFill/>
        </p:spPr>
        <p:txBody>
          <a:bodyPr lIns="0" tIns="0" rIns="0" anchor="t" anchorCtr="0"/>
          <a:lstStyle>
            <a:lvl1pPr>
              <a:lnSpc>
                <a:spcPct val="100000"/>
              </a:lnSpc>
              <a:defRPr sz="13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872" y="2775205"/>
            <a:ext cx="3352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t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587178" y="3234767"/>
            <a:ext cx="3094434" cy="362309"/>
          </a:xfrm>
          <a:noFill/>
        </p:spPr>
        <p:txBody>
          <a:bodyPr lIns="0" tIns="0" rIns="0" anchor="t" anchorCtr="0"/>
          <a:lstStyle>
            <a:lvl1pPr>
              <a:lnSpc>
                <a:spcPct val="100000"/>
              </a:lnSpc>
              <a:defRPr sz="13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670" y="3260645"/>
            <a:ext cx="3352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4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571794" y="2603624"/>
            <a:ext cx="5363180" cy="362309"/>
          </a:xfrm>
          <a:noFill/>
        </p:spPr>
        <p:txBody>
          <a:bodyPr lIns="0" tIns="0" rIns="0" anchor="b" anchorCtr="0"/>
          <a:lstStyle>
            <a:lvl1pPr>
              <a:lnSpc>
                <a:spcPct val="100000"/>
              </a:lnSpc>
              <a:defRPr sz="20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D90D1-67A4-42C6-BB4A-F72BA423D4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2956824"/>
            <a:ext cx="5364381" cy="9429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8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900" y="405442"/>
            <a:ext cx="7362523" cy="92715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7E29B8-5C00-47A9-B518-C35C5CC59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687" y="1349166"/>
            <a:ext cx="7362735" cy="7125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81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apor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0E214ADD-CD36-474F-8647-4851021C1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5286403" y="3508502"/>
            <a:ext cx="3094434" cy="362309"/>
          </a:xfrm>
          <a:noFill/>
        </p:spPr>
        <p:txBody>
          <a:bodyPr lIns="0" tIns="0" rIns="0" anchor="t" anchorCtr="0"/>
          <a:lstStyle>
            <a:lvl1pPr>
              <a:lnSpc>
                <a:spcPct val="100000"/>
              </a:lnSpc>
              <a:defRPr sz="13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29" y="3922567"/>
            <a:ext cx="3352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6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E9DA8BAE-6A60-3449-8363-E791C064AF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900" y="405442"/>
            <a:ext cx="7362523" cy="92715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7E29B8-5C00-47A9-B518-C35C5CC59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687" y="1349166"/>
            <a:ext cx="7362735" cy="7125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9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A572289-E16F-47FB-9062-2A54218790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09060"/>
            <a:ext cx="3177540" cy="2948940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499" y="269887"/>
            <a:ext cx="11289323" cy="1066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240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1556238" y="2101362"/>
            <a:ext cx="8159262" cy="3121269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A0141E-34C4-4182-BFFD-92819B9BA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499" y="1336675"/>
            <a:ext cx="11289323" cy="482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59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DE77CD5-0A7F-497E-9E15-CBC3DE9885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3931920" cy="3429000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499" y="269887"/>
            <a:ext cx="11289323" cy="1066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240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71499" y="2101362"/>
            <a:ext cx="9144001" cy="4475284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A0141E-34C4-4182-BFFD-92819B9BA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499" y="1336675"/>
            <a:ext cx="11289323" cy="482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DE77CD5-0A7F-497E-9E15-CBC3DE9885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3931920" cy="3429000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499" y="269887"/>
            <a:ext cx="11289323" cy="1066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240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71499" y="2101362"/>
            <a:ext cx="5521391" cy="4475284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A0141E-34C4-4182-BFFD-92819B9BA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499" y="1336675"/>
            <a:ext cx="11289323" cy="482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AF3D748A-676A-8048-AEBC-D03CDD4FCA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63" y="2101362"/>
            <a:ext cx="5464175" cy="4475284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80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416E0B59-3DB3-B541-BBFD-789883D4F6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900" y="405442"/>
            <a:ext cx="7362523" cy="92715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7E29B8-5C00-47A9-B518-C35C5CC59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687" y="1349166"/>
            <a:ext cx="7362735" cy="7125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68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900" y="405442"/>
            <a:ext cx="7362523" cy="92715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7E29B8-5C00-47A9-B518-C35C5CC59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687" y="1349166"/>
            <a:ext cx="7362735" cy="7125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94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851113DB-A5D3-2C4E-BAB1-74293D523C0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1928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839AC8B9-A86F-CA44-A735-4E3E1250571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rgbClr val="000000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8111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0352C1-E47E-5E44-9646-28422728C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220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tterda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824677B6-556E-CD4A-B1CC-9D3F2A32B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3630380" y="2749327"/>
            <a:ext cx="3094434" cy="362309"/>
          </a:xfrm>
          <a:noFill/>
        </p:spPr>
        <p:txBody>
          <a:bodyPr lIns="0" tIns="0" rIns="0" anchor="t" anchorCtr="0"/>
          <a:lstStyle>
            <a:lvl1pPr>
              <a:lnSpc>
                <a:spcPct val="100000"/>
              </a:lnSpc>
              <a:defRPr sz="13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72" y="2775205"/>
            <a:ext cx="3352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7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t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3C3C9709-980B-B245-835D-05E051784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587178" y="3234767"/>
            <a:ext cx="3094434" cy="362309"/>
          </a:xfrm>
          <a:noFill/>
        </p:spPr>
        <p:txBody>
          <a:bodyPr lIns="0" tIns="0" rIns="0" anchor="t" anchorCtr="0"/>
          <a:lstStyle>
            <a:lvl1pPr>
              <a:lnSpc>
                <a:spcPct val="100000"/>
              </a:lnSpc>
              <a:defRPr sz="13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70" y="3260645"/>
            <a:ext cx="3352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4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EAD0D7F0-624C-414C-B358-37C1E8B8A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571794" y="2603624"/>
            <a:ext cx="5363180" cy="362309"/>
          </a:xfrm>
          <a:noFill/>
        </p:spPr>
        <p:txBody>
          <a:bodyPr lIns="0" tIns="0" rIns="0" anchor="b" anchorCtr="0"/>
          <a:lstStyle>
            <a:lvl1pPr>
              <a:lnSpc>
                <a:spcPct val="100000"/>
              </a:lnSpc>
              <a:defRPr sz="20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D90D1-67A4-42C6-BB4A-F72BA423D4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2956824"/>
            <a:ext cx="5364381" cy="9429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05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E9DA8BAE-6A60-3449-8363-E791C064AF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4" t="25812" r="13309" b="37801"/>
          <a:stretch/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900" y="405442"/>
            <a:ext cx="7362523" cy="92715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7E29B8-5C00-47A9-B518-C35C5CC59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687" y="1349166"/>
            <a:ext cx="7362735" cy="7125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A572289-E16F-47FB-9062-2A54218790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00" r="73938"/>
          <a:stretch/>
        </p:blipFill>
        <p:spPr>
          <a:xfrm>
            <a:off x="0" y="3909060"/>
            <a:ext cx="3177540" cy="2948940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499" y="269887"/>
            <a:ext cx="11289323" cy="1066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220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1556238" y="2101362"/>
            <a:ext cx="8159262" cy="3121269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A0141E-34C4-4182-BFFD-92819B9BA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499" y="1336675"/>
            <a:ext cx="11289323" cy="482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81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DE77CD5-0A7F-497E-9E15-CBC3DE9885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7750"/>
          <a:stretch/>
        </p:blipFill>
        <p:spPr>
          <a:xfrm>
            <a:off x="0" y="3429000"/>
            <a:ext cx="3931920" cy="3429000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499" y="269887"/>
            <a:ext cx="11289323" cy="1066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220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71499" y="2101362"/>
            <a:ext cx="9144001" cy="4475284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A0141E-34C4-4182-BFFD-92819B9BA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499" y="1336675"/>
            <a:ext cx="11289323" cy="482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2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416E0B59-3DB3-B541-BBFD-789883D4F6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4" t="25812" r="38689" b="37801"/>
          <a:stretch/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900" y="405442"/>
            <a:ext cx="7362523" cy="92715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7E29B8-5C00-47A9-B518-C35C5CC59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687" y="1349166"/>
            <a:ext cx="7362735" cy="7125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29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40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61FA07-0361-CC44-9D9E-9FA4AFF43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484313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16" r:id="rId2"/>
    <p:sldLayoutId id="2147483817" r:id="rId3"/>
    <p:sldLayoutId id="2147483818" r:id="rId4"/>
    <p:sldLayoutId id="2147483819" r:id="rId5"/>
    <p:sldLayoutId id="2147483680" r:id="rId6"/>
    <p:sldLayoutId id="2147483693" r:id="rId7"/>
    <p:sldLayoutId id="2147483821" r:id="rId8"/>
    <p:sldLayoutId id="2147483857" r:id="rId9"/>
    <p:sldLayoutId id="2147483820" r:id="rId10"/>
    <p:sldLayoutId id="2147483824" r:id="rId11"/>
    <p:sldLayoutId id="2147483871" r:id="rId12"/>
    <p:sldLayoutId id="2147483872" r:id="rId13"/>
  </p:sldLayoutIdLst>
  <p:transition>
    <p:fade/>
  </p:transition>
  <p:hf hd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400" b="0" kern="1200" cap="all" baseline="0">
          <a:solidFill>
            <a:srgbClr val="009EB4"/>
          </a:solidFill>
          <a:latin typeface="ShellBold" panose="00000800000000000000" pitchFamily="50" charset="0"/>
          <a:ea typeface="+mj-ea"/>
          <a:cs typeface="+mj-cs"/>
        </a:defRPr>
      </a:lvl1pPr>
    </p:titleStyle>
    <p:bodyStyle>
      <a:lvl1pPr marL="0" indent="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1pPr>
      <a:lvl2pPr marL="2304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rgbClr val="009EB4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2pPr>
      <a:lvl3pPr marL="4590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3pPr>
      <a:lvl4pPr marL="6876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 baseline="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4pPr>
      <a:lvl5pPr marL="890800" indent="-2032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5pPr>
      <a:lvl6pPr marL="1043200" indent="-152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20" userDrawn="1">
          <p15:clr>
            <a:srgbClr val="F26B43"/>
          </p15:clr>
        </p15:guide>
        <p15:guide id="3" pos="7357" userDrawn="1">
          <p15:clr>
            <a:srgbClr val="F26B43"/>
          </p15:clr>
        </p15:guide>
        <p15:guide id="4" orient="horz" pos="640" userDrawn="1">
          <p15:clr>
            <a:srgbClr val="F26B43"/>
          </p15:clr>
        </p15:guide>
        <p15:guide id="5" orient="horz" pos="1139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  <p15:guide id="7" orient="horz" pos="4071" userDrawn="1">
          <p15:clr>
            <a:srgbClr val="F26B43"/>
          </p15:clr>
        </p15:guide>
        <p15:guide id="8" orient="horz" pos="4006" userDrawn="1">
          <p15:clr>
            <a:srgbClr val="F26B43"/>
          </p15:clr>
        </p15:guide>
        <p15:guide id="9" pos="3765" userDrawn="1">
          <p15:clr>
            <a:srgbClr val="F26B43"/>
          </p15:clr>
        </p15:guide>
        <p15:guide id="10" pos="3915" userDrawn="1">
          <p15:clr>
            <a:srgbClr val="F26B43"/>
          </p15:clr>
        </p15:guide>
        <p15:guide id="11" orient="horz" pos="320" userDrawn="1">
          <p15:clr>
            <a:srgbClr val="F26B43"/>
          </p15:clr>
        </p15:guide>
        <p15:guide id="12" orient="horz" pos="368" userDrawn="1">
          <p15:clr>
            <a:srgbClr val="F26B43"/>
          </p15:clr>
        </p15:guide>
        <p15:guide id="13" pos="1121" userDrawn="1">
          <p15:clr>
            <a:srgbClr val="F26B43"/>
          </p15:clr>
        </p15:guide>
        <p15:guide id="14" orient="horz" pos="42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40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61FA07-0361-CC44-9D9E-9FA4AFF43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484313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649B72-8199-624B-859C-7CAE67F9D5F2}"/>
              </a:ext>
            </a:extLst>
          </p:cNvPr>
          <p:cNvSpPr txBox="1"/>
          <p:nvPr userDrawn="1"/>
        </p:nvSpPr>
        <p:spPr bwMode="auto">
          <a:xfrm>
            <a:off x="11447984" y="6477721"/>
            <a:ext cx="570016" cy="268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r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fld id="{753E474C-BDCB-D347-87D0-D7A6BBC178D9}" type="slidenum">
              <a:rPr lang="en-US" sz="1400" smtClean="0">
                <a:solidFill>
                  <a:srgbClr val="009EB4"/>
                </a:solidFill>
              </a:rPr>
              <a:pPr marL="0" indent="0" algn="r" defTabSz="357708">
                <a:lnSpc>
                  <a:spcPct val="140000"/>
                </a:lnSpc>
                <a:buClr>
                  <a:schemeClr val="accent2"/>
                </a:buClr>
                <a:buSzPct val="85000"/>
                <a:buFont typeface="Wingdings" panose="05000000000000000000" pitchFamily="2" charset="2"/>
                <a:buNone/>
              </a:pPr>
              <a:t>‹#›</a:t>
            </a:fld>
            <a:endParaRPr lang="en-US" sz="1400" err="1">
              <a:solidFill>
                <a:srgbClr val="009E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7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</p:sldLayoutIdLst>
  <p:transition>
    <p:fade/>
  </p:transition>
  <p:hf hdr="0" ftr="0" dt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400" b="0" kern="1200" cap="all" baseline="0">
          <a:solidFill>
            <a:srgbClr val="009EB4"/>
          </a:solidFill>
          <a:latin typeface="ShellBold" panose="00000800000000000000" pitchFamily="50" charset="0"/>
          <a:ea typeface="+mj-ea"/>
          <a:cs typeface="+mj-cs"/>
        </a:defRPr>
      </a:lvl1pPr>
    </p:titleStyle>
    <p:bodyStyle>
      <a:lvl1pPr marL="0" indent="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1pPr>
      <a:lvl2pPr marL="2304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rgbClr val="009EB4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2pPr>
      <a:lvl3pPr marL="4590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3pPr>
      <a:lvl4pPr marL="6876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 baseline="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4pPr>
      <a:lvl5pPr marL="890800" indent="-2032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5pPr>
      <a:lvl6pPr marL="1043200" indent="-152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20">
          <p15:clr>
            <a:srgbClr val="F26B43"/>
          </p15:clr>
        </p15:guide>
        <p15:guide id="3" pos="7357">
          <p15:clr>
            <a:srgbClr val="F26B43"/>
          </p15:clr>
        </p15:guide>
        <p15:guide id="4" orient="horz" pos="640">
          <p15:clr>
            <a:srgbClr val="F26B43"/>
          </p15:clr>
        </p15:guide>
        <p15:guide id="5" orient="horz" pos="1139">
          <p15:clr>
            <a:srgbClr val="F26B43"/>
          </p15:clr>
        </p15:guide>
        <p15:guide id="6" orient="horz" pos="935">
          <p15:clr>
            <a:srgbClr val="F26B43"/>
          </p15:clr>
        </p15:guide>
        <p15:guide id="7" orient="horz" pos="4071">
          <p15:clr>
            <a:srgbClr val="F26B43"/>
          </p15:clr>
        </p15:guide>
        <p15:guide id="8" orient="horz" pos="4006">
          <p15:clr>
            <a:srgbClr val="F26B43"/>
          </p15:clr>
        </p15:guide>
        <p15:guide id="9" pos="3765">
          <p15:clr>
            <a:srgbClr val="F26B43"/>
          </p15:clr>
        </p15:guide>
        <p15:guide id="10" pos="3915">
          <p15:clr>
            <a:srgbClr val="F26B43"/>
          </p15:clr>
        </p15:guide>
        <p15:guide id="11" orient="horz" pos="320">
          <p15:clr>
            <a:srgbClr val="F26B43"/>
          </p15:clr>
        </p15:guide>
        <p15:guide id="12" orient="horz" pos="368">
          <p15:clr>
            <a:srgbClr val="F26B43"/>
          </p15:clr>
        </p15:guide>
        <p15:guide id="13" pos="1121">
          <p15:clr>
            <a:srgbClr val="F26B43"/>
          </p15:clr>
        </p15:guide>
        <p15:guide id="14" orient="horz" pos="4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42B213-4961-FB4C-8CA0-F7C01AD4B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Partners in Safety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2825F-10E1-F449-92EE-3B5319592C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ShellMedium"/>
              </a:rPr>
              <a:t>Leadership Visits and Creating Dialogue</a:t>
            </a:r>
          </a:p>
          <a:p>
            <a:r>
              <a:rPr lang="en-US" dirty="0">
                <a:latin typeface="ShellMedium"/>
              </a:rPr>
              <a:t>Using a </a:t>
            </a:r>
            <a:r>
              <a:rPr lang="en-GB" dirty="0"/>
              <a:t>Learner Mindset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4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BBC0-D7BF-4BA5-888C-855F2F52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PARTNERS IN SAFETY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E346E-73CE-4A04-BBB4-E902964B97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26417" y="1919392"/>
            <a:ext cx="9843623" cy="4702133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229870" lvl="1" indent="-229870">
              <a:buNone/>
            </a:pPr>
            <a:r>
              <a:rPr lang="en-GB" sz="2000" b="1" dirty="0">
                <a:latin typeface="ShellMedium"/>
              </a:rPr>
              <a:t>How Learner Mindset shows up – or doesn’t show up – in your organisation</a:t>
            </a:r>
            <a:endParaRPr lang="en-US" sz="2000" dirty="0"/>
          </a:p>
          <a:p>
            <a:pPr marL="229870" lvl="1" indent="-229870"/>
            <a:r>
              <a:rPr lang="en-GB" dirty="0">
                <a:latin typeface="ShellMedium"/>
              </a:rPr>
              <a:t>2a) What will it take for you to lead the change to adopt more of a Learner Mindset approach in your organisation?  </a:t>
            </a:r>
            <a:endParaRPr lang="en-GB" dirty="0"/>
          </a:p>
          <a:p>
            <a:pPr marL="229870" lvl="1" indent="-229870"/>
            <a:endParaRPr lang="en-GB" dirty="0">
              <a:latin typeface="ShellMedium"/>
            </a:endParaRPr>
          </a:p>
          <a:p>
            <a:pPr marL="229870" lvl="1" indent="-229870"/>
            <a:r>
              <a:rPr lang="en-GB" dirty="0">
                <a:latin typeface="ShellMedium"/>
              </a:rPr>
              <a:t>2b) How do you operationalise the concept(s) of Learner Mindset into the day to day works of your organisation?</a:t>
            </a:r>
            <a:endParaRPr lang="en-GB" dirty="0"/>
          </a:p>
          <a:p>
            <a:pPr marL="229870" lvl="1" indent="-229870"/>
            <a:endParaRPr lang="en-GB" dirty="0">
              <a:latin typeface="ShellMedium"/>
            </a:endParaRPr>
          </a:p>
          <a:p>
            <a:pPr marL="229870" lvl="1" indent="-229870"/>
            <a:r>
              <a:rPr lang="en-GB" dirty="0">
                <a:latin typeface="ShellMedium"/>
              </a:rPr>
              <a:t>2c) How do you encourage people to admit mistakes and share dilemmas they face? </a:t>
            </a:r>
            <a:endParaRPr lang="en-GB" dirty="0"/>
          </a:p>
          <a:p>
            <a:pPr marL="229870" lvl="1" indent="-229870"/>
            <a:endParaRPr lang="en-GB" dirty="0">
              <a:latin typeface="ShellMedium"/>
            </a:endParaRPr>
          </a:p>
          <a:p>
            <a:pPr marL="229870" lvl="1" indent="-229870"/>
            <a:r>
              <a:rPr lang="en-GB" dirty="0">
                <a:latin typeface="ShellMedium"/>
              </a:rPr>
              <a:t>2d) What behaviours would you like to see in your organisation where people will start to show up with a more consistent Learner Mindset?   </a:t>
            </a:r>
            <a:endParaRPr lang="en-US" dirty="0"/>
          </a:p>
          <a:p>
            <a:pPr marL="229870" lvl="1" indent="-229870"/>
            <a:endParaRPr lang="en-GB" dirty="0"/>
          </a:p>
          <a:p>
            <a:pPr marL="229870" lvl="1" indent="-229870">
              <a:lnSpc>
                <a:spcPct val="90000"/>
              </a:lnSpc>
            </a:pPr>
            <a:endParaRPr lang="en-US" dirty="0"/>
          </a:p>
          <a:p>
            <a:pPr marL="229870" lvl="1" indent="-229870">
              <a:lnSpc>
                <a:spcPct val="90000"/>
              </a:lnSpc>
            </a:pPr>
            <a:endParaRPr lang="en-US" dirty="0">
              <a:latin typeface="ShellMedium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56DAA-BA24-45E0-8DD8-3076FD621D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US">
                <a:latin typeface="ShellMedium"/>
              </a:rPr>
              <a:t>Small Group Exercise </a:t>
            </a:r>
          </a:p>
        </p:txBody>
      </p:sp>
    </p:spTree>
    <p:extLst>
      <p:ext uri="{BB962C8B-B14F-4D97-AF65-F5344CB8AC3E}">
        <p14:creationId xmlns:p14="http://schemas.microsoft.com/office/powerpoint/2010/main" val="24155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3C06464-7727-B945-918C-DD24BC666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hellBold"/>
              </a:rPr>
              <a:t>partners in safety 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45F4C1-E449-E64E-B3D0-15198AA31C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GB">
                <a:latin typeface="ShellMedium"/>
              </a:rPr>
              <a:t>Learner Mindset – Plenary Conversation </a:t>
            </a:r>
            <a:endParaRPr lang="en-US">
              <a:latin typeface="ShellMedium"/>
            </a:endParaRPr>
          </a:p>
        </p:txBody>
      </p:sp>
    </p:spTree>
    <p:extLst>
      <p:ext uri="{BB962C8B-B14F-4D97-AF65-F5344CB8AC3E}">
        <p14:creationId xmlns:p14="http://schemas.microsoft.com/office/powerpoint/2010/main" val="276635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3C06464-7727-B945-918C-DD24BC666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hellBold"/>
              </a:rPr>
              <a:t>Maritime partners in safety 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45F4C1-E449-E64E-B3D0-15198AA31C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GB">
                <a:latin typeface="ShellMedium"/>
              </a:rPr>
              <a:t>Learner Mindset in Practice Video  </a:t>
            </a:r>
            <a:endParaRPr lang="en-US">
              <a:latin typeface="ShellMedium"/>
            </a:endParaRPr>
          </a:p>
        </p:txBody>
      </p:sp>
    </p:spTree>
    <p:extLst>
      <p:ext uri="{BB962C8B-B14F-4D97-AF65-F5344CB8AC3E}">
        <p14:creationId xmlns:p14="http://schemas.microsoft.com/office/powerpoint/2010/main" val="134168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3C06464-7727-B945-918C-DD24BC666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PARTNERS IN SAFETY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47B37-D649-1641-8705-B891931B412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56237" y="2101362"/>
            <a:ext cx="9937423" cy="3975347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z="2200" dirty="0">
                <a:latin typeface="ShellMedium"/>
              </a:rPr>
              <a:t>Each person to individually reflect on and write down:</a:t>
            </a:r>
            <a:endParaRPr lang="en-US" sz="2200" dirty="0"/>
          </a:p>
          <a:p>
            <a:pPr marL="229870" lvl="1" indent="-229870"/>
            <a:r>
              <a:rPr lang="en-US" sz="2200" dirty="0">
                <a:latin typeface="ShellMedium"/>
              </a:rPr>
              <a:t>What have I learnt when thinking about being in a Learner Mindset?</a:t>
            </a:r>
          </a:p>
          <a:p>
            <a:pPr marL="229870" lvl="1" indent="-229870"/>
            <a:r>
              <a:rPr lang="en-US" sz="2200" dirty="0">
                <a:latin typeface="ShellMedium"/>
              </a:rPr>
              <a:t>How can I be a more curious leader?</a:t>
            </a:r>
          </a:p>
          <a:p>
            <a:pPr marL="229870" lvl="1" indent="-229870"/>
            <a:r>
              <a:rPr lang="en-US" sz="2200" dirty="0">
                <a:latin typeface="ShellMedium"/>
              </a:rPr>
              <a:t>What am I doing to promote those around be speaking up?  Do I make it safe for them to tell me bad news?</a:t>
            </a:r>
          </a:p>
          <a:p>
            <a:pPr marL="229870" lvl="1" indent="-229870"/>
            <a:r>
              <a:rPr lang="en-US" sz="2200" dirty="0">
                <a:latin typeface="ShellMedium"/>
              </a:rPr>
              <a:t>How can I promote my vision of a legacy by using the Learner Mindset tool?</a:t>
            </a:r>
            <a:endParaRPr lang="en-US" sz="22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45F4C1-E449-E64E-B3D0-15198AA31C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US" dirty="0">
                <a:latin typeface="ShellMedium"/>
              </a:rPr>
              <a:t>Reflection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4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4F95B-E1A1-D046-B15F-B7F46E811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8800"/>
              <a:t>Thank You</a:t>
            </a:r>
            <a:endParaRPr lang="en-US" sz="8800"/>
          </a:p>
        </p:txBody>
      </p:sp>
    </p:spTree>
    <p:extLst>
      <p:ext uri="{BB962C8B-B14F-4D97-AF65-F5344CB8AC3E}">
        <p14:creationId xmlns:p14="http://schemas.microsoft.com/office/powerpoint/2010/main" val="10139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3C06464-7727-B945-918C-DD24BC666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hellBold"/>
              </a:rPr>
              <a:t>partners in safety 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45F4C1-E449-E64E-B3D0-15198AA31C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GB">
                <a:latin typeface="ShellMedium"/>
              </a:rPr>
              <a:t>An Introduction to Learner Mindset</a:t>
            </a:r>
            <a:endParaRPr lang="en-US">
              <a:latin typeface="Shell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42AD2-FEAA-49FE-9FCE-4A8616F97E4B}"/>
              </a:ext>
            </a:extLst>
          </p:cNvPr>
          <p:cNvSpPr txBox="1"/>
          <p:nvPr/>
        </p:nvSpPr>
        <p:spPr bwMode="auto">
          <a:xfrm>
            <a:off x="1084998" y="2336041"/>
            <a:ext cx="9237259" cy="30314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01295" indent="-201295" algn="ctr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</a:pPr>
            <a:r>
              <a:rPr lang="en-GB" sz="3000" dirty="0">
                <a:latin typeface="ShellMedium"/>
              </a:rPr>
              <a:t>A Learner Mindset is a belief that everyone can grow their ability, learn from mistakes and successes and speak up openly in a safe environment.</a:t>
            </a:r>
            <a:endParaRPr lang="en-US" dirty="0"/>
          </a:p>
          <a:p>
            <a:pPr marL="201295" indent="-201295" algn="ctr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</a:pPr>
            <a:endParaRPr lang="en-US" dirty="0"/>
          </a:p>
          <a:p>
            <a:pPr marL="201295" indent="-201295" algn="ctr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</a:pPr>
            <a:r>
              <a:rPr lang="en-GB" sz="3000" dirty="0">
                <a:latin typeface="ShellMedium"/>
              </a:rPr>
              <a:t>Some may know this as a Growth Mindset.</a:t>
            </a:r>
          </a:p>
        </p:txBody>
      </p:sp>
    </p:spTree>
    <p:extLst>
      <p:ext uri="{BB962C8B-B14F-4D97-AF65-F5344CB8AC3E}">
        <p14:creationId xmlns:p14="http://schemas.microsoft.com/office/powerpoint/2010/main" val="336318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3C06464-7727-B945-918C-DD24BC66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269887"/>
            <a:ext cx="11289323" cy="1066544"/>
          </a:xfrm>
        </p:spPr>
        <p:txBody>
          <a:bodyPr wrap="square" anchor="b">
            <a:normAutofit/>
          </a:bodyPr>
          <a:lstStyle/>
          <a:p>
            <a:r>
              <a:rPr lang="en-GB" dirty="0"/>
              <a:t>partners in safety </a:t>
            </a:r>
            <a:endParaRPr lang="en-US" dirty="0"/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DE0266C3-1682-4A23-9CE5-A8F04B63D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644" y="1815613"/>
            <a:ext cx="7897225" cy="4761033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967B5-6708-4836-823A-D537B45A08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499" y="1336675"/>
            <a:ext cx="11289323" cy="482600"/>
          </a:xfrm>
        </p:spPr>
        <p:txBody>
          <a:bodyPr vert="horz" lIns="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An Introduction to Learner Mindset </a:t>
            </a:r>
          </a:p>
        </p:txBody>
      </p:sp>
    </p:spTree>
    <p:extLst>
      <p:ext uri="{BB962C8B-B14F-4D97-AF65-F5344CB8AC3E}">
        <p14:creationId xmlns:p14="http://schemas.microsoft.com/office/powerpoint/2010/main" val="245186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3C06464-7727-B945-918C-DD24BC666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hellBold"/>
              </a:rPr>
              <a:t>partners in safety 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967B5-6708-4836-823A-D537B45A08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US">
                <a:latin typeface="ShellMedium"/>
              </a:rPr>
              <a:t>Introduction to Learner Mindset Video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BBC0-D7BF-4BA5-888C-855F2F52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PARTNERS IN SAFETY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E346E-73CE-4A04-BBB4-E902964B97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56238" y="2101362"/>
            <a:ext cx="9149862" cy="3121269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0" lvl="1" indent="0">
              <a:buNone/>
            </a:pPr>
            <a:r>
              <a:rPr lang="en-GB" sz="2000" b="1">
                <a:latin typeface="ShellMedium"/>
              </a:rPr>
              <a:t>Themes of questions: </a:t>
            </a:r>
          </a:p>
          <a:p>
            <a:pPr marL="0" lvl="1" indent="0">
              <a:buNone/>
            </a:pPr>
            <a:endParaRPr lang="en-GB" sz="2000" b="1">
              <a:latin typeface="ShellMedium"/>
            </a:endParaRPr>
          </a:p>
          <a:p>
            <a:pPr marL="229870" lvl="1" indent="-229870"/>
            <a:r>
              <a:rPr lang="en-GB">
                <a:latin typeface="ShellMedium"/>
              </a:rPr>
              <a:t>How Learner Mindset shows up for me as a Leader </a:t>
            </a:r>
          </a:p>
          <a:p>
            <a:pPr marL="229870" lvl="1" indent="-229870"/>
            <a:endParaRPr lang="en-GB">
              <a:latin typeface="ShellMedium"/>
            </a:endParaRPr>
          </a:p>
          <a:p>
            <a:pPr marL="229870" lvl="1" indent="-229870"/>
            <a:r>
              <a:rPr lang="en-GB">
                <a:latin typeface="ShellMedium"/>
              </a:rPr>
              <a:t>How Learner Mindset shows up – or doesn’t show up – in your organization</a:t>
            </a:r>
            <a:endParaRPr lang="en-GB"/>
          </a:p>
          <a:p>
            <a:pPr marL="229870" lvl="1" indent="-229870"/>
            <a:endParaRPr lang="en-GB">
              <a:latin typeface="ShellMedium"/>
            </a:endParaRPr>
          </a:p>
          <a:p>
            <a:pPr marL="229870" lvl="1" indent="-229870"/>
            <a:endParaRPr lang="en-US"/>
          </a:p>
          <a:p>
            <a:pPr marL="229870" lvl="1" indent="-229870">
              <a:lnSpc>
                <a:spcPct val="90000"/>
              </a:lnSpc>
            </a:pPr>
            <a:endParaRPr lang="en-US"/>
          </a:p>
          <a:p>
            <a:pPr marL="229870" lvl="1" indent="-229870">
              <a:lnSpc>
                <a:spcPct val="90000"/>
              </a:lnSpc>
            </a:pPr>
            <a:endParaRPr lang="en-US">
              <a:latin typeface="ShellMedium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56DAA-BA24-45E0-8DD8-3076FD621D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US">
                <a:latin typeface="ShellMedium"/>
              </a:rPr>
              <a:t>Small Group Exercise </a:t>
            </a:r>
          </a:p>
        </p:txBody>
      </p:sp>
    </p:spTree>
    <p:extLst>
      <p:ext uri="{BB962C8B-B14F-4D97-AF65-F5344CB8AC3E}">
        <p14:creationId xmlns:p14="http://schemas.microsoft.com/office/powerpoint/2010/main" val="270858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BBC0-D7BF-4BA5-888C-855F2F52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PARTNERS IN SAFETY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E346E-73CE-4A04-BBB4-E902964B97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56238" y="2101362"/>
            <a:ext cx="9149862" cy="3121269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0" lvl="1" indent="0">
              <a:buNone/>
            </a:pPr>
            <a:r>
              <a:rPr lang="en-GB" sz="2000" b="1" dirty="0">
                <a:latin typeface="ShellMedium"/>
              </a:rPr>
              <a:t>Themes of questions: </a:t>
            </a:r>
          </a:p>
          <a:p>
            <a:pPr marL="0" lvl="1" indent="0">
              <a:buNone/>
            </a:pPr>
            <a:endParaRPr lang="en-GB" sz="2000" b="1" dirty="0">
              <a:latin typeface="ShellMedium"/>
            </a:endParaRPr>
          </a:p>
          <a:p>
            <a:pPr marL="229870" lvl="1" indent="-229870"/>
            <a:r>
              <a:rPr lang="en-GB" dirty="0">
                <a:latin typeface="ShellMedium"/>
              </a:rPr>
              <a:t>How Learner Mindset shows up for me as a Leader </a:t>
            </a:r>
          </a:p>
          <a:p>
            <a:pPr marL="229870" lvl="1" indent="-229870"/>
            <a:endParaRPr lang="en-GB" dirty="0">
              <a:latin typeface="ShellMedium"/>
            </a:endParaRPr>
          </a:p>
          <a:p>
            <a:pPr marL="229870" lvl="1" indent="-229870"/>
            <a:r>
              <a:rPr lang="en-GB" dirty="0">
                <a:latin typeface="ShellMedium"/>
              </a:rPr>
              <a:t>How Learner Mindset shows up – or doesn’t show up – in your organisation</a:t>
            </a:r>
            <a:endParaRPr lang="en-GB" dirty="0"/>
          </a:p>
          <a:p>
            <a:pPr marL="229870" lvl="1" indent="-229870"/>
            <a:endParaRPr lang="en-GB" dirty="0">
              <a:latin typeface="ShellMedium"/>
            </a:endParaRPr>
          </a:p>
          <a:p>
            <a:pPr marL="229870" lvl="1" indent="-229870"/>
            <a:endParaRPr lang="en-US" dirty="0"/>
          </a:p>
          <a:p>
            <a:pPr marL="229870" lvl="1" indent="-229870">
              <a:lnSpc>
                <a:spcPct val="90000"/>
              </a:lnSpc>
            </a:pPr>
            <a:endParaRPr lang="en-US" dirty="0"/>
          </a:p>
          <a:p>
            <a:pPr marL="229870" lvl="1" indent="-229870">
              <a:lnSpc>
                <a:spcPct val="90000"/>
              </a:lnSpc>
            </a:pPr>
            <a:endParaRPr lang="en-US" dirty="0">
              <a:latin typeface="ShellMedium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56DAA-BA24-45E0-8DD8-3076FD621D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US">
                <a:latin typeface="ShellMedium"/>
              </a:rPr>
              <a:t>Small Group Exercise </a:t>
            </a:r>
          </a:p>
        </p:txBody>
      </p:sp>
    </p:spTree>
    <p:extLst>
      <p:ext uri="{BB962C8B-B14F-4D97-AF65-F5344CB8AC3E}">
        <p14:creationId xmlns:p14="http://schemas.microsoft.com/office/powerpoint/2010/main" val="5000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BBC0-D7BF-4BA5-888C-855F2F52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PARTNERS IN SAFETY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E346E-73CE-4A04-BBB4-E902964B97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92298" y="2101362"/>
            <a:ext cx="9923235" cy="4702133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229870" lvl="1" indent="-229870">
              <a:buNone/>
            </a:pPr>
            <a:r>
              <a:rPr lang="en-GB" sz="2000" b="1" dirty="0">
                <a:latin typeface="ShellMedium"/>
              </a:rPr>
              <a:t>How Learner Mindset shows up for me as a Leader </a:t>
            </a:r>
            <a:endParaRPr lang="en-US" sz="2000" dirty="0"/>
          </a:p>
          <a:p>
            <a:pPr marL="229870" lvl="1" indent="-229870"/>
            <a:r>
              <a:rPr lang="en-GB" dirty="0">
                <a:latin typeface="ShellMedium"/>
              </a:rPr>
              <a:t>1a) What did you learn from the last mistake or mis-judgement you made? </a:t>
            </a:r>
            <a:endParaRPr lang="en-GB" dirty="0"/>
          </a:p>
          <a:p>
            <a:pPr marL="229870" lvl="1" indent="-229870"/>
            <a:endParaRPr lang="en-GB" dirty="0">
              <a:latin typeface="ShellMedium"/>
            </a:endParaRPr>
          </a:p>
          <a:p>
            <a:pPr marL="229870" lvl="1" indent="-229870"/>
            <a:r>
              <a:rPr lang="en-GB" dirty="0">
                <a:latin typeface="ShellMedium"/>
              </a:rPr>
              <a:t>1b) How do you feel that you typically show up? In a Learner Mindset or a Fixed Mindset or some of both?     </a:t>
            </a:r>
            <a:endParaRPr lang="en-GB" dirty="0"/>
          </a:p>
          <a:p>
            <a:pPr marL="229870" lvl="1" indent="-229870"/>
            <a:endParaRPr lang="en-GB" dirty="0"/>
          </a:p>
          <a:p>
            <a:pPr marL="229870" lvl="1" indent="-229870"/>
            <a:r>
              <a:rPr lang="en-GB" dirty="0">
                <a:latin typeface="ShellMedium"/>
              </a:rPr>
              <a:t>1c) When did you last find yourself outside your comfort zone? How did you show up?  </a:t>
            </a:r>
            <a:endParaRPr lang="en-US" dirty="0"/>
          </a:p>
          <a:p>
            <a:pPr marL="229870" lvl="1" indent="-229870"/>
            <a:endParaRPr lang="en-GB" dirty="0"/>
          </a:p>
          <a:p>
            <a:pPr marL="229870" lvl="1" indent="-229870"/>
            <a:r>
              <a:rPr lang="en-GB" dirty="0">
                <a:latin typeface="ShellMedium"/>
              </a:rPr>
              <a:t>1d) What </a:t>
            </a:r>
            <a:r>
              <a:rPr lang="en-GB" dirty="0" err="1">
                <a:latin typeface="ShellMedium"/>
              </a:rPr>
              <a:t>behaviors</a:t>
            </a:r>
            <a:r>
              <a:rPr lang="en-GB" dirty="0">
                <a:latin typeface="ShellMedium"/>
              </a:rPr>
              <a:t> do you exhibit that encourages open conversations focused on curiosity and learning?  </a:t>
            </a:r>
            <a:endParaRPr lang="en-US" dirty="0"/>
          </a:p>
          <a:p>
            <a:pPr marL="229870" lvl="1" indent="-229870"/>
            <a:endParaRPr lang="en-GB" dirty="0"/>
          </a:p>
          <a:p>
            <a:pPr marL="229870" lvl="1" indent="-229870">
              <a:lnSpc>
                <a:spcPct val="90000"/>
              </a:lnSpc>
            </a:pPr>
            <a:endParaRPr lang="en-US" dirty="0"/>
          </a:p>
          <a:p>
            <a:pPr marL="229870" lvl="1" indent="-229870">
              <a:lnSpc>
                <a:spcPct val="90000"/>
              </a:lnSpc>
            </a:pPr>
            <a:endParaRPr lang="en-US" dirty="0">
              <a:latin typeface="ShellMedium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56DAA-BA24-45E0-8DD8-3076FD621D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US">
                <a:latin typeface="ShellMedium"/>
              </a:rPr>
              <a:t>Small Group Exercise </a:t>
            </a:r>
          </a:p>
        </p:txBody>
      </p:sp>
    </p:spTree>
    <p:extLst>
      <p:ext uri="{BB962C8B-B14F-4D97-AF65-F5344CB8AC3E}">
        <p14:creationId xmlns:p14="http://schemas.microsoft.com/office/powerpoint/2010/main" val="331813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BBC0-D7BF-4BA5-888C-855F2F52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PARTNERS IN SAFETY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E346E-73CE-4A04-BBB4-E902964B97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92298" y="2101362"/>
            <a:ext cx="9923235" cy="4702133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229870" lvl="1" indent="-229870">
              <a:buNone/>
            </a:pPr>
            <a:r>
              <a:rPr lang="en-GB" sz="2000" b="1" dirty="0">
                <a:latin typeface="ShellMedium"/>
              </a:rPr>
              <a:t>How Learner Mindset shows up for me as a Leader </a:t>
            </a:r>
            <a:endParaRPr lang="en-US" sz="2000" dirty="0"/>
          </a:p>
          <a:p>
            <a:pPr marL="229870" lvl="1" indent="-229870"/>
            <a:r>
              <a:rPr lang="en-GB" dirty="0">
                <a:latin typeface="ShellMedium"/>
              </a:rPr>
              <a:t>1a) What did you learn from the last mistake or mis-judgement you made? </a:t>
            </a:r>
            <a:endParaRPr lang="en-GB" dirty="0"/>
          </a:p>
          <a:p>
            <a:pPr marL="229870" lvl="1" indent="-229870"/>
            <a:endParaRPr lang="en-GB" dirty="0">
              <a:latin typeface="ShellMedium"/>
            </a:endParaRPr>
          </a:p>
          <a:p>
            <a:pPr marL="229870" lvl="1" indent="-229870"/>
            <a:r>
              <a:rPr lang="en-GB" dirty="0">
                <a:latin typeface="ShellMedium"/>
              </a:rPr>
              <a:t>1b) How do you feel that you typically show up? In a Learner Mindset or a Fixed Mindset or some of both?     </a:t>
            </a:r>
            <a:endParaRPr lang="en-GB" dirty="0"/>
          </a:p>
          <a:p>
            <a:pPr marL="229870" lvl="1" indent="-229870"/>
            <a:endParaRPr lang="en-GB" dirty="0"/>
          </a:p>
          <a:p>
            <a:pPr marL="229870" lvl="1" indent="-229870"/>
            <a:r>
              <a:rPr lang="en-GB" dirty="0">
                <a:latin typeface="ShellMedium"/>
              </a:rPr>
              <a:t>1c) When did you last find yourself outside your comfort zone? How did you show up?  </a:t>
            </a:r>
            <a:endParaRPr lang="en-US" dirty="0"/>
          </a:p>
          <a:p>
            <a:pPr marL="229870" lvl="1" indent="-229870"/>
            <a:endParaRPr lang="en-GB" dirty="0"/>
          </a:p>
          <a:p>
            <a:pPr marL="229870" lvl="1" indent="-229870"/>
            <a:r>
              <a:rPr lang="en-GB" dirty="0">
                <a:latin typeface="ShellMedium"/>
              </a:rPr>
              <a:t>1d) What behaviours do you exhibit that encourages open conversations focused on curiosity and learning?  </a:t>
            </a:r>
            <a:endParaRPr lang="en-US" dirty="0"/>
          </a:p>
          <a:p>
            <a:pPr marL="229870" lvl="1" indent="-229870"/>
            <a:endParaRPr lang="en-GB" dirty="0"/>
          </a:p>
          <a:p>
            <a:pPr marL="229870" lvl="1" indent="-229870">
              <a:lnSpc>
                <a:spcPct val="90000"/>
              </a:lnSpc>
            </a:pPr>
            <a:endParaRPr lang="en-US" dirty="0"/>
          </a:p>
          <a:p>
            <a:pPr marL="229870" lvl="1" indent="-229870">
              <a:lnSpc>
                <a:spcPct val="90000"/>
              </a:lnSpc>
            </a:pPr>
            <a:endParaRPr lang="en-US" dirty="0">
              <a:latin typeface="ShellMedium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56DAA-BA24-45E0-8DD8-3076FD621D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US">
                <a:latin typeface="ShellMedium"/>
              </a:rPr>
              <a:t>Small Group Exercise </a:t>
            </a:r>
          </a:p>
        </p:txBody>
      </p:sp>
    </p:spTree>
    <p:extLst>
      <p:ext uri="{BB962C8B-B14F-4D97-AF65-F5344CB8AC3E}">
        <p14:creationId xmlns:p14="http://schemas.microsoft.com/office/powerpoint/2010/main" val="290394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BBC0-D7BF-4BA5-888C-855F2F52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PARTNERS IN SAFETY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E346E-73CE-4A04-BBB4-E902964B97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26417" y="1919392"/>
            <a:ext cx="9843623" cy="4702133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229870" lvl="1" indent="-229870">
              <a:buNone/>
            </a:pPr>
            <a:r>
              <a:rPr lang="en-GB" sz="2000" b="1" dirty="0">
                <a:latin typeface="ShellMedium"/>
              </a:rPr>
              <a:t>How Learner Mindset shows up – or doesn’t show up – in your organization</a:t>
            </a:r>
            <a:endParaRPr lang="en-US" sz="2000" dirty="0"/>
          </a:p>
          <a:p>
            <a:pPr marL="229870" lvl="1" indent="-229870"/>
            <a:r>
              <a:rPr lang="en-GB" dirty="0">
                <a:latin typeface="ShellMedium"/>
              </a:rPr>
              <a:t>2a) What will it take for you to lead the change to adopt more of a Learner Mindset approach in your organization?  </a:t>
            </a:r>
            <a:endParaRPr lang="en-GB" dirty="0"/>
          </a:p>
          <a:p>
            <a:pPr marL="229870" lvl="1" indent="-229870"/>
            <a:endParaRPr lang="en-GB" dirty="0">
              <a:latin typeface="ShellMedium"/>
            </a:endParaRPr>
          </a:p>
          <a:p>
            <a:pPr marL="229870" lvl="1" indent="-229870"/>
            <a:r>
              <a:rPr lang="en-GB" dirty="0">
                <a:latin typeface="ShellMedium"/>
              </a:rPr>
              <a:t>2b) How do you operationalize the concept(s) of Learner Mindset into the day to day works of your organization?</a:t>
            </a:r>
            <a:endParaRPr lang="en-GB" dirty="0"/>
          </a:p>
          <a:p>
            <a:pPr marL="229870" lvl="1" indent="-229870"/>
            <a:endParaRPr lang="en-GB" dirty="0">
              <a:latin typeface="ShellMedium"/>
            </a:endParaRPr>
          </a:p>
          <a:p>
            <a:pPr marL="229870" lvl="1" indent="-229870"/>
            <a:r>
              <a:rPr lang="en-GB" dirty="0">
                <a:latin typeface="ShellMedium"/>
              </a:rPr>
              <a:t>2c) How do you encourage people to admit mistakes and share dilemmas they face? </a:t>
            </a:r>
            <a:endParaRPr lang="en-GB" dirty="0"/>
          </a:p>
          <a:p>
            <a:pPr marL="229870" lvl="1" indent="-229870"/>
            <a:endParaRPr lang="en-GB" dirty="0">
              <a:latin typeface="ShellMedium"/>
            </a:endParaRPr>
          </a:p>
          <a:p>
            <a:pPr marL="229870" lvl="1" indent="-229870"/>
            <a:r>
              <a:rPr lang="en-GB" dirty="0">
                <a:latin typeface="ShellMedium"/>
              </a:rPr>
              <a:t>2d) What </a:t>
            </a:r>
            <a:r>
              <a:rPr lang="en-GB" dirty="0" err="1">
                <a:latin typeface="ShellMedium"/>
              </a:rPr>
              <a:t>behaviors</a:t>
            </a:r>
            <a:r>
              <a:rPr lang="en-GB" dirty="0">
                <a:latin typeface="ShellMedium"/>
              </a:rPr>
              <a:t> would you like to see in your organization where people will start to show up with a more consistent Learner Mindset?   </a:t>
            </a:r>
            <a:endParaRPr lang="en-US" dirty="0"/>
          </a:p>
          <a:p>
            <a:pPr marL="229870" lvl="1" indent="-229870"/>
            <a:endParaRPr lang="en-GB" dirty="0"/>
          </a:p>
          <a:p>
            <a:pPr marL="229870" lvl="1" indent="-229870">
              <a:lnSpc>
                <a:spcPct val="90000"/>
              </a:lnSpc>
            </a:pPr>
            <a:endParaRPr lang="en-US" dirty="0"/>
          </a:p>
          <a:p>
            <a:pPr marL="229870" lvl="1" indent="-229870">
              <a:lnSpc>
                <a:spcPct val="90000"/>
              </a:lnSpc>
            </a:pPr>
            <a:endParaRPr lang="en-US" dirty="0">
              <a:latin typeface="ShellMedium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56DAA-BA24-45E0-8DD8-3076FD621D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US">
                <a:latin typeface="ShellMedium"/>
              </a:rPr>
              <a:t>Small Group Exercise </a:t>
            </a:r>
          </a:p>
        </p:txBody>
      </p:sp>
    </p:spTree>
    <p:extLst>
      <p:ext uri="{BB962C8B-B14F-4D97-AF65-F5344CB8AC3E}">
        <p14:creationId xmlns:p14="http://schemas.microsoft.com/office/powerpoint/2010/main" val="113900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hell layouts with footer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Shell Theme Fonts">
      <a:majorFont>
        <a:latin typeface="Futura Bold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201613" indent="-201613" defTabSz="357708">
          <a:lnSpc>
            <a:spcPct val="140000"/>
          </a:lnSpc>
          <a:buClr>
            <a:schemeClr val="accent2"/>
          </a:buClr>
          <a:buSzPct val="85000"/>
          <a:buFont typeface="Wingdings" panose="05000000000000000000" pitchFamily="2" charset="2"/>
          <a:buChar char=""/>
          <a:defRPr sz="1600" dirty="0" err="1" smtClean="0"/>
        </a:defPPr>
      </a:lstStyle>
    </a:txDef>
  </a:objectDefaults>
  <a:extraClrSchemeLst/>
  <a:custClrLst>
    <a:custClr name="Shell-yellow">
      <a:srgbClr val="FBCE07"/>
    </a:custClr>
    <a:custClr name="Shell-yellow-60%">
      <a:srgbClr val="FDE26A"/>
    </a:custClr>
    <a:custClr name="Shell-yellow-40%">
      <a:srgbClr val="FDEB9C"/>
    </a:custClr>
    <a:custClr name="Shell-yellow-20%">
      <a:srgbClr val="FEF5CD"/>
    </a:custClr>
    <a:custClr name="Shell-yellow-20%">
      <a:srgbClr val="FEF5CD"/>
    </a:custClr>
    <a:custClr name="Shell-red">
      <a:srgbClr val="DD1D21"/>
    </a:custClr>
    <a:custClr name="Shell-red-60%">
      <a:srgbClr val="EB777A"/>
    </a:custClr>
    <a:custClr name="Shell-red-40%">
      <a:srgbClr val="F1A5A6"/>
    </a:custClr>
    <a:custClr name="Shell-red-20%">
      <a:srgbClr val="F8D2D3"/>
    </a:custClr>
    <a:custClr name="Shell-white">
      <a:srgbClr val="FFFFFF"/>
    </a:custClr>
    <a:custClr name="Shell-black">
      <a:srgbClr val="000000"/>
    </a:custClr>
    <a:custClr name="Shell-very dark grey">
      <a:srgbClr val="404040"/>
    </a:custClr>
    <a:custClr name="Shell-dark grey">
      <a:srgbClr val="595959"/>
    </a:custClr>
    <a:custClr name="Shell-mid grey">
      <a:srgbClr val="7F7F7F"/>
    </a:custClr>
    <a:custClr name="Shell-light grey">
      <a:srgbClr val="A6A6A6"/>
    </a:custClr>
    <a:custClr name="Shell-pale grey">
      <a:srgbClr val="D9D9D9"/>
    </a:custClr>
    <a:custClr name="Shell-very pale grey">
      <a:srgbClr val="F7F7F7"/>
    </a:custClr>
    <a:custClr name="Shell-dark blue">
      <a:srgbClr val="003C88"/>
    </a:custClr>
    <a:custClr name="Shell-dark blue-60%">
      <a:srgbClr val="668AB8"/>
    </a:custClr>
    <a:custClr name="Shell-dark blue-40%">
      <a:srgbClr val="99B1CF"/>
    </a:custClr>
    <a:custClr name="Shell-dark blue-20%">
      <a:srgbClr val="CCD8E7"/>
    </a:custClr>
    <a:custClr name="Shell-mid blue">
      <a:srgbClr val="009EB4"/>
    </a:custClr>
    <a:custClr name="Shell-mid blue-60%">
      <a:srgbClr val="66C5D2"/>
    </a:custClr>
    <a:custClr name="Shell-mid blue-40%">
      <a:srgbClr val="99D8E1"/>
    </a:custClr>
    <a:custClr name="Shell-mid blue-20%">
      <a:srgbClr val="CCECF0"/>
    </a:custClr>
    <a:custClr name="Shell-light blue">
      <a:srgbClr val="89CFDC"/>
    </a:custClr>
    <a:custClr name="Shell-light blue-60%">
      <a:srgbClr val="B8E2EA"/>
    </a:custClr>
    <a:custClr name="Shell-light blue-40%">
      <a:srgbClr val="D0ECF1"/>
    </a:custClr>
    <a:custClr name="Shell-light blue-20%">
      <a:srgbClr val="E7F5F8"/>
    </a:custClr>
    <a:custClr name="Shell-light green">
      <a:srgbClr val="BED50F"/>
    </a:custClr>
    <a:custClr name="Shell-light green-60%">
      <a:srgbClr val="D8E66F"/>
    </a:custClr>
    <a:custClr name="Shell-light green-40%">
      <a:srgbClr val="E5EE9F"/>
    </a:custClr>
    <a:custClr name="Shell-light green-20%">
      <a:srgbClr val="F2F7CF"/>
    </a:custClr>
    <a:custClr name="Shell-dark green">
      <a:srgbClr val="008443"/>
    </a:custClr>
    <a:custClr name="Shell-dark green-60%">
      <a:srgbClr val="66B58E"/>
    </a:custClr>
    <a:custClr name="Shell-dark green-40%">
      <a:srgbClr val="99CEB4"/>
    </a:custClr>
    <a:custClr name="Shell-dark green-20%">
      <a:srgbClr val="CCE6D9"/>
    </a:custClr>
    <a:custClr name="Shell-purple">
      <a:srgbClr val="641964"/>
    </a:custClr>
    <a:custClr name="Shell-purple-60%">
      <a:srgbClr val="A275A2"/>
    </a:custClr>
    <a:custClr name="Shell-purple-40%">
      <a:srgbClr val="C1A3C1"/>
    </a:custClr>
    <a:custClr name="Shell-purple-20%">
      <a:srgbClr val="E0D1E0"/>
    </a:custClr>
    <a:custClr name="Shell-lilac">
      <a:srgbClr val="BA95BE"/>
    </a:custClr>
    <a:custClr name="Shell-lilac-60%">
      <a:srgbClr val="D6BFD8"/>
    </a:custClr>
    <a:custClr name="Shell-lilac-40%">
      <a:srgbClr val="E3D5E5"/>
    </a:custClr>
    <a:custClr name="Shell-orange">
      <a:srgbClr val="EB8705"/>
    </a:custClr>
    <a:custClr name="Shell-orange-60%">
      <a:srgbClr val="F3B769"/>
    </a:custClr>
    <a:custClr name="Shell-orange-40%">
      <a:srgbClr val="F7CF9B"/>
    </a:custClr>
    <a:custClr name="Shell-brown">
      <a:srgbClr val="743410"/>
    </a:custClr>
    <a:custClr name="Shell-brown-60%">
      <a:srgbClr val="AC8570"/>
    </a:custClr>
    <a:custClr name="Shell-brown-40%">
      <a:srgbClr val="C7AE9F"/>
    </a:custClr>
    <a:custClr name="Shell-sand">
      <a:srgbClr val="FFEAC2"/>
    </a:custClr>
  </a:custClrLst>
  <a:extLst>
    <a:ext uri="{05A4C25C-085E-4340-85A3-A5531E510DB2}">
      <thm15:themeFamily xmlns:thm15="http://schemas.microsoft.com/office/thememl/2012/main" name="Widescreen Shell template - 16x9.potx" id="{EF8FB5D5-3011-473E-A23F-ED37F2EB025F}" vid="{81D08C13-1DEF-4B43-9487-15A41A0A3FD6}"/>
    </a:ext>
  </a:extLst>
</a:theme>
</file>

<file path=ppt/theme/theme2.xml><?xml version="1.0" encoding="utf-8"?>
<a:theme xmlns:a="http://schemas.openxmlformats.org/drawingml/2006/main" name="1_Shell layouts with footer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Shell">
      <a:majorFont>
        <a:latin typeface="ShellBold"/>
        <a:ea typeface=""/>
        <a:cs typeface=""/>
      </a:majorFont>
      <a:minorFont>
        <a:latin typeface="Shell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201613" indent="-201613" defTabSz="357708">
          <a:lnSpc>
            <a:spcPct val="140000"/>
          </a:lnSpc>
          <a:buClr>
            <a:schemeClr val="accent2"/>
          </a:buClr>
          <a:buSzPct val="85000"/>
          <a:buFont typeface="Wingdings" panose="05000000000000000000" pitchFamily="2" charset="2"/>
          <a:buChar char=""/>
          <a:defRPr sz="1600" dirty="0" err="1" smtClean="0"/>
        </a:defPPr>
      </a:lstStyle>
    </a:txDef>
  </a:objectDefaults>
  <a:extraClrSchemeLst/>
  <a:custClrLst>
    <a:custClr name="Shell-yellow">
      <a:srgbClr val="FBCE07"/>
    </a:custClr>
    <a:custClr name="Shell-yellow-60%">
      <a:srgbClr val="FDE26A"/>
    </a:custClr>
    <a:custClr name="Shell-yellow-40%">
      <a:srgbClr val="FDEB9C"/>
    </a:custClr>
    <a:custClr name="Shell-yellow-20%">
      <a:srgbClr val="FEF5CD"/>
    </a:custClr>
    <a:custClr name="Shell-yellow-20%">
      <a:srgbClr val="FEF5CD"/>
    </a:custClr>
    <a:custClr name="Shell-red">
      <a:srgbClr val="DD1D21"/>
    </a:custClr>
    <a:custClr name="Shell-red-60%">
      <a:srgbClr val="EB777A"/>
    </a:custClr>
    <a:custClr name="Shell-red-40%">
      <a:srgbClr val="F1A5A6"/>
    </a:custClr>
    <a:custClr name="Shell-red-20%">
      <a:srgbClr val="F8D2D3"/>
    </a:custClr>
    <a:custClr name="Shell-white">
      <a:srgbClr val="FFFFFF"/>
    </a:custClr>
    <a:custClr name="Shell-black">
      <a:srgbClr val="000000"/>
    </a:custClr>
    <a:custClr name="Shell-very dark grey">
      <a:srgbClr val="404040"/>
    </a:custClr>
    <a:custClr name="Shell-dark grey">
      <a:srgbClr val="595959"/>
    </a:custClr>
    <a:custClr name="Shell-mid grey">
      <a:srgbClr val="7F7F7F"/>
    </a:custClr>
    <a:custClr name="Shell-light grey">
      <a:srgbClr val="A6A6A6"/>
    </a:custClr>
    <a:custClr name="Shell-pale grey">
      <a:srgbClr val="D9D9D9"/>
    </a:custClr>
    <a:custClr name="Shell-very pale grey">
      <a:srgbClr val="F7F7F7"/>
    </a:custClr>
    <a:custClr name="Shell-dark blue">
      <a:srgbClr val="003C88"/>
    </a:custClr>
    <a:custClr name="Shell-dark blue-60%">
      <a:srgbClr val="668AB8"/>
    </a:custClr>
    <a:custClr name="Shell-dark blue-40%">
      <a:srgbClr val="99B1CF"/>
    </a:custClr>
    <a:custClr name="Shell-dark blue-20%">
      <a:srgbClr val="CCD8E7"/>
    </a:custClr>
    <a:custClr name="Shell-mid blue">
      <a:srgbClr val="009EB4"/>
    </a:custClr>
    <a:custClr name="Shell-mid blue-60%">
      <a:srgbClr val="66C5D2"/>
    </a:custClr>
    <a:custClr name="Shell-mid blue-40%">
      <a:srgbClr val="99D8E1"/>
    </a:custClr>
    <a:custClr name="Shell-mid blue-20%">
      <a:srgbClr val="CCECF0"/>
    </a:custClr>
    <a:custClr name="Shell-light blue">
      <a:srgbClr val="89CFDC"/>
    </a:custClr>
    <a:custClr name="Shell-light blue-60%">
      <a:srgbClr val="B8E2EA"/>
    </a:custClr>
    <a:custClr name="Shell-light blue-40%">
      <a:srgbClr val="D0ECF1"/>
    </a:custClr>
    <a:custClr name="Shell-light blue-20%">
      <a:srgbClr val="E7F5F8"/>
    </a:custClr>
    <a:custClr name="Shell-light green">
      <a:srgbClr val="BED50F"/>
    </a:custClr>
    <a:custClr name="Shell-light green-60%">
      <a:srgbClr val="D8E66F"/>
    </a:custClr>
    <a:custClr name="Shell-light green-40%">
      <a:srgbClr val="E5EE9F"/>
    </a:custClr>
    <a:custClr name="Shell-light green-20%">
      <a:srgbClr val="F2F7CF"/>
    </a:custClr>
    <a:custClr name="Shell-dark green">
      <a:srgbClr val="008443"/>
    </a:custClr>
    <a:custClr name="Shell-dark green-60%">
      <a:srgbClr val="66B58E"/>
    </a:custClr>
    <a:custClr name="Shell-dark green-40%">
      <a:srgbClr val="99CEB4"/>
    </a:custClr>
    <a:custClr name="Shell-dark green-20%">
      <a:srgbClr val="CCE6D9"/>
    </a:custClr>
    <a:custClr name="Shell-purple">
      <a:srgbClr val="641964"/>
    </a:custClr>
    <a:custClr name="Shell-purple-60%">
      <a:srgbClr val="A275A2"/>
    </a:custClr>
    <a:custClr name="Shell-purple-40%">
      <a:srgbClr val="C1A3C1"/>
    </a:custClr>
    <a:custClr name="Shell-purple-20%">
      <a:srgbClr val="E0D1E0"/>
    </a:custClr>
    <a:custClr name="Shell-lilac">
      <a:srgbClr val="BA95BE"/>
    </a:custClr>
    <a:custClr name="Shell-lilac-60%">
      <a:srgbClr val="D6BFD8"/>
    </a:custClr>
    <a:custClr name="Shell-lilac-40%">
      <a:srgbClr val="E3D5E5"/>
    </a:custClr>
    <a:custClr name="Shell-orange">
      <a:srgbClr val="EB8705"/>
    </a:custClr>
    <a:custClr name="Shell-orange-60%">
      <a:srgbClr val="F3B769"/>
    </a:custClr>
    <a:custClr name="Shell-orange-40%">
      <a:srgbClr val="F7CF9B"/>
    </a:custClr>
    <a:custClr name="Shell-brown">
      <a:srgbClr val="743410"/>
    </a:custClr>
    <a:custClr name="Shell-brown-60%">
      <a:srgbClr val="AC8570"/>
    </a:custClr>
    <a:custClr name="Shell-brown-40%">
      <a:srgbClr val="C7AE9F"/>
    </a:custClr>
    <a:custClr name="Shell-sand">
      <a:srgbClr val="FFEAC2"/>
    </a:custClr>
  </a:custClrLst>
  <a:extLst>
    <a:ext uri="{05A4C25C-085E-4340-85A3-A5531E510DB2}">
      <thm15:themeFamily xmlns:thm15="http://schemas.microsoft.com/office/thememl/2012/main" name="Widescreen Shell template - 16x9.potx" id="{EF8FB5D5-3011-473E-A23F-ED37F2EB025F}" vid="{81D08C13-1DEF-4B43-9487-15A41A0A3FD6}"/>
    </a:ext>
  </a:extLst>
</a:theme>
</file>

<file path=ppt/theme/theme3.xml><?xml version="1.0" encoding="utf-8"?>
<a:theme xmlns:a="http://schemas.openxmlformats.org/drawingml/2006/main" name="Office Theme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BCCC2ACB17EE43B0FDFDBC95D5BD29" ma:contentTypeVersion="11" ma:contentTypeDescription="Create a new document." ma:contentTypeScope="" ma:versionID="7159f96ff93c776ffa3757a7a8572065">
  <xsd:schema xmlns:xsd="http://www.w3.org/2001/XMLSchema" xmlns:xs="http://www.w3.org/2001/XMLSchema" xmlns:p="http://schemas.microsoft.com/office/2006/metadata/properties" xmlns:ns3="abfa921d-aa22-47e1-a9d5-50765c3f15aa" xmlns:ns4="36e77c06-ef1f-46d0-821c-418bc0d83669" targetNamespace="http://schemas.microsoft.com/office/2006/metadata/properties" ma:root="true" ma:fieldsID="d43880ed1348545cbc21a97fa5b9633e" ns3:_="" ns4:_="">
    <xsd:import namespace="abfa921d-aa22-47e1-a9d5-50765c3f15aa"/>
    <xsd:import namespace="36e77c06-ef1f-46d0-821c-418bc0d836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a921d-aa22-47e1-a9d5-50765c3f1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77c06-ef1f-46d0-821c-418bc0d8366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65DF8B-9C16-42AE-87D0-47ED2E43487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CAA7A91-EC6D-4A8E-9A56-E442F8502C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331B21-ECDD-4BEB-AA9D-F73079634A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fa921d-aa22-47e1-a9d5-50765c3f15aa"/>
    <ds:schemaRef ds:uri="36e77c06-ef1f-46d0-821c-418bc0d836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Widescreen Shell template_16x9_May_2017</Template>
  <TotalTime>212</TotalTime>
  <Words>784</Words>
  <Application>Microsoft Office PowerPoint</Application>
  <PresentationFormat>Widescreen</PresentationFormat>
  <Paragraphs>108</Paragraphs>
  <Slides>14</Slides>
  <Notes>13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ShellMedium</vt:lpstr>
      <vt:lpstr>ShellBold</vt:lpstr>
      <vt:lpstr>Wingdings</vt:lpstr>
      <vt:lpstr>Futura Medium</vt:lpstr>
      <vt:lpstr>Arial</vt:lpstr>
      <vt:lpstr>Shell layouts with footer</vt:lpstr>
      <vt:lpstr>1_Shell layouts with footer</vt:lpstr>
      <vt:lpstr>PowerPoint Presentation</vt:lpstr>
      <vt:lpstr>partners in safety </vt:lpstr>
      <vt:lpstr>partners in safety </vt:lpstr>
      <vt:lpstr>partners in safety </vt:lpstr>
      <vt:lpstr>PARTNERS IN SAFETY</vt:lpstr>
      <vt:lpstr>PARTNERS IN SAFETY</vt:lpstr>
      <vt:lpstr>PARTNERS IN SAFETY</vt:lpstr>
      <vt:lpstr>PARTNERS IN SAFETY</vt:lpstr>
      <vt:lpstr>PARTNERS IN SAFETY</vt:lpstr>
      <vt:lpstr>PARTNERS IN SAFETY</vt:lpstr>
      <vt:lpstr>partners in safety </vt:lpstr>
      <vt:lpstr>Maritime partners in safety </vt:lpstr>
      <vt:lpstr>PARTNERS IN SAFETY</vt:lpstr>
      <vt:lpstr>Thank You</vt:lpstr>
    </vt:vector>
  </TitlesOfParts>
  <Company>Shell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Maritime partners in safety Slide Deck 10.01.19</dc:title>
  <dc:creator>Andy Alden</dc:creator>
  <cp:lastModifiedBy>Salter, Elizabeth H STASCO-STS/7</cp:lastModifiedBy>
  <cp:revision>48</cp:revision>
  <cp:lastPrinted>2020-01-07T08:59:16Z</cp:lastPrinted>
  <dcterms:created xsi:type="dcterms:W3CDTF">2018-11-26T09:52:31Z</dcterms:created>
  <dcterms:modified xsi:type="dcterms:W3CDTF">2021-06-03T19:44:55Z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Widescreen</vt:lpwstr>
  </property>
  <property fmtid="{D5CDD505-2E9C-101B-9397-08002B2CF9AE}" pid="3" name="WizKit Template Version">
    <vt:i4>5</vt:i4>
  </property>
  <property fmtid="{D5CDD505-2E9C-101B-9397-08002B2CF9AE}" pid="4" name="ContentTypeId">
    <vt:lpwstr>0x01010036BCCC2ACB17EE43B0FDFDBC95D5BD29</vt:lpwstr>
  </property>
  <property fmtid="{D5CDD505-2E9C-101B-9397-08002B2CF9AE}" pid="5" name="_dlc_DocIdItemGuid">
    <vt:lpwstr>f0ecdede-3fc7-4ae2-88dd-9ba2e6a9da66</vt:lpwstr>
  </property>
  <property fmtid="{D5CDD505-2E9C-101B-9397-08002B2CF9AE}" pid="6" name="SAEFExportControlClassification">
    <vt:lpwstr>9;#Non-US content - Non Controlled|2ac8835e-0587-4096-a6e2-1f68da1e6cb3</vt:lpwstr>
  </property>
  <property fmtid="{D5CDD505-2E9C-101B-9397-08002B2CF9AE}" pid="7" name="SAEFDocumentStatus">
    <vt:lpwstr>11;#Draft|1c86f377-7d91-4c95-bd5b-c18c83fe0aa5</vt:lpwstr>
  </property>
  <property fmtid="{D5CDD505-2E9C-101B-9397-08002B2CF9AE}" pid="8" name="SAEFBusinessUnitRegion">
    <vt:lpwstr>2;#Shell Shipping|11eb730a-752f-4dff-a811-695f4f8f10cb</vt:lpwstr>
  </property>
  <property fmtid="{D5CDD505-2E9C-101B-9397-08002B2CF9AE}" pid="9" name="SAEFCountryOfJurisdiction">
    <vt:lpwstr>7;#UNITED KINGDOM|a641b02c-ea62-4b2d-a926-5e7208151dda</vt:lpwstr>
  </property>
  <property fmtid="{D5CDD505-2E9C-101B-9397-08002B2CF9AE}" pid="10" name="SAEFLanguage">
    <vt:lpwstr>6;#English|bd3ad5ee-f0c3-40aa-8cc8-36ef09940af3</vt:lpwstr>
  </property>
  <property fmtid="{D5CDD505-2E9C-101B-9397-08002B2CF9AE}" pid="11" name="SAEFSecurityClassification">
    <vt:lpwstr>8;#Restricted|21aa7f98-4035-4019-a764-107acb7269af</vt:lpwstr>
  </property>
  <property fmtid="{D5CDD505-2E9C-101B-9397-08002B2CF9AE}" pid="12" name="SISProcesses">
    <vt:lpwstr/>
  </property>
  <property fmtid="{D5CDD505-2E9C-101B-9397-08002B2CF9AE}" pid="13" name="SAEFBusiness">
    <vt:lpwstr>1;#Downstream|f377c20d-8416-4aff-9c98-676592444d76</vt:lpwstr>
  </property>
  <property fmtid="{D5CDD505-2E9C-101B-9397-08002B2CF9AE}" pid="14" name="SAEFBusinessProcess">
    <vt:lpwstr>10;#Trading and Shipping|51dcb8a8-ec2e-4d64-847b-6e9c894ad887</vt:lpwstr>
  </property>
  <property fmtid="{D5CDD505-2E9C-101B-9397-08002B2CF9AE}" pid="15" name="SAEFGlobalFunction">
    <vt:lpwstr>3;#Not Applicable|ddce64fb-3cb8-4cd9-8e3d-0fe554247fd1</vt:lpwstr>
  </property>
  <property fmtid="{D5CDD505-2E9C-101B-9397-08002B2CF9AE}" pid="16" name="SAEFLegalEntity">
    <vt:lpwstr>4;#Shell Trading ＆ Shipping|ab78d29d-65f6-46ba-9da9-2aac556d08aa</vt:lpwstr>
  </property>
  <property fmtid="{D5CDD505-2E9C-101B-9397-08002B2CF9AE}" pid="17" name="AuthorIds_UIVersion_512">
    <vt:lpwstr>27</vt:lpwstr>
  </property>
</Properties>
</file>