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884" r:id="rId5"/>
  </p:sldMasterIdLst>
  <p:notesMasterIdLst>
    <p:notesMasterId r:id="rId21"/>
  </p:notesMasterIdLst>
  <p:handoutMasterIdLst>
    <p:handoutMasterId r:id="rId22"/>
  </p:handoutMasterIdLst>
  <p:sldIdLst>
    <p:sldId id="2197" r:id="rId6"/>
    <p:sldId id="2198" r:id="rId7"/>
    <p:sldId id="2145705632" r:id="rId8"/>
    <p:sldId id="2145705633" r:id="rId9"/>
    <p:sldId id="2145705635" r:id="rId10"/>
    <p:sldId id="2145705636" r:id="rId11"/>
    <p:sldId id="2145705646" r:id="rId12"/>
    <p:sldId id="2145705647" r:id="rId13"/>
    <p:sldId id="2145705638" r:id="rId14"/>
    <p:sldId id="2145705639" r:id="rId15"/>
    <p:sldId id="2145705675" r:id="rId16"/>
    <p:sldId id="2145705676" r:id="rId17"/>
    <p:sldId id="2145705674" r:id="rId18"/>
    <p:sldId id="2145705677" r:id="rId19"/>
    <p:sldId id="2145705655" r:id="rId20"/>
  </p:sldIdLst>
  <p:sldSz cx="12192000" cy="6858000"/>
  <p:notesSz cx="6797675" cy="9926638"/>
  <p:embeddedFontLs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Futura Std Medium" panose="020B0502020204020303" charset="0"/>
      <p:regular r:id="rId29"/>
      <p:bold r:id="rId30"/>
      <p:italic r:id="rId31"/>
      <p:boldItalic r:id="rId32"/>
    </p:embeddedFont>
    <p:embeddedFont>
      <p:font typeface="ShellBold" panose="00000800000000000000" charset="0"/>
      <p:regular r:id="rId33"/>
      <p:bold r:id="rId34"/>
    </p:embeddedFont>
    <p:embeddedFont>
      <p:font typeface="ShellMedium" panose="00000600000000000000" charset="0"/>
      <p:regular r:id="rId35"/>
      <p:bold r:id="rId36"/>
      <p:italic r:id="rId37"/>
      <p:boldItalic r:id="rId38"/>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2 - Context Drives Behaviour/Behavior" id="{2733C8F5-9772-8A44-80CF-A2DE80B73672}">
          <p14:sldIdLst>
            <p14:sldId id="2197"/>
            <p14:sldId id="2198"/>
            <p14:sldId id="2145705632"/>
            <p14:sldId id="2145705633"/>
            <p14:sldId id="2145705635"/>
            <p14:sldId id="2145705636"/>
            <p14:sldId id="2145705646"/>
            <p14:sldId id="2145705647"/>
            <p14:sldId id="2145705638"/>
            <p14:sldId id="2145705639"/>
            <p14:sldId id="2145705675"/>
            <p14:sldId id="2145705676"/>
            <p14:sldId id="2145705674"/>
            <p14:sldId id="2145705677"/>
            <p14:sldId id="2145705655"/>
          </p14:sldIdLst>
        </p14:section>
      </p14:sectionLst>
    </p:ext>
    <p:ext uri="{EFAFB233-063F-42B5-8137-9DF3F51BA10A}">
      <p15:sldGuideLst xmlns:p15="http://schemas.microsoft.com/office/powerpoint/2012/main">
        <p15:guide id="1" orient="horz" pos="3838"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modu, Zainab B STASCO-STS/7" initials="MZBS" lastIdx="27" clrIdx="0"/>
  <p:cmAuthor id="2" name="Salter, Elizabeth H STASCO-STS/7" initials="SEHS" lastIdx="5" clrIdx="1">
    <p:extLst>
      <p:ext uri="{19B8F6BF-5375-455C-9EA6-DF929625EA0E}">
        <p15:presenceInfo xmlns:p15="http://schemas.microsoft.com/office/powerpoint/2012/main" userId="S::Elizabeth.Salter@shell.com::3f3848af-d761-4d95-bc7b-e5ff88555ad2" providerId="AD"/>
      </p:ext>
    </p:extLst>
  </p:cmAuthor>
  <p:cmAuthor id="3" name="Mellor, Cerian CE STASCO-STS/71" initials="MS" lastIdx="5" clrIdx="2">
    <p:extLst>
      <p:ext uri="{19B8F6BF-5375-455C-9EA6-DF929625EA0E}">
        <p15:presenceInfo xmlns:p15="http://schemas.microsoft.com/office/powerpoint/2012/main" userId="S::c.mellor@shell.com::289da15a-efe2-4bae-ac3c-735273c7b1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00"/>
    <a:srgbClr val="009EB4"/>
    <a:srgbClr val="FF00FF"/>
    <a:srgbClr val="FFD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74" autoAdjust="0"/>
  </p:normalViewPr>
  <p:slideViewPr>
    <p:cSldViewPr snapToGrid="0">
      <p:cViewPr varScale="1">
        <p:scale>
          <a:sx n="50" d="100"/>
          <a:sy n="50" d="100"/>
        </p:scale>
        <p:origin x="1260" y="40"/>
      </p:cViewPr>
      <p:guideLst>
        <p:guide orient="horz" pos="3838"/>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7.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latin typeface="ShellMedium" panose="00000600000000000000" pitchFamily="50"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8688C09-A274-4C07-9395-CBE67C0DE912}" type="datetimeFigureOut">
              <a:rPr lang="en-GB" smtClean="0">
                <a:latin typeface="ShellMedium" panose="00000600000000000000" pitchFamily="50" charset="0"/>
              </a:rPr>
              <a:pPr/>
              <a:t>13/04/2022</a:t>
            </a:fld>
            <a:endParaRPr lang="en-GB">
              <a:latin typeface="ShellMedium" panose="00000600000000000000" pitchFamily="50"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latin typeface="ShellMedium" panose="00000600000000000000" pitchFamily="50"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8B005D9-1AAC-4E6D-B9B3-BB8CB4FD9D30}" type="slidenum">
              <a:rPr lang="en-GB" smtClean="0">
                <a:latin typeface="ShellMedium" panose="00000600000000000000" pitchFamily="50" charset="0"/>
              </a:rPr>
              <a:pPr/>
              <a:t>‹#›</a:t>
            </a:fld>
            <a:endParaRPr lang="en-GB">
              <a:latin typeface="ShellMedium" panose="00000600000000000000" pitchFamily="50" charset="0"/>
            </a:endParaRPr>
          </a:p>
        </p:txBody>
      </p:sp>
    </p:spTree>
    <p:extLst>
      <p:ext uri="{BB962C8B-B14F-4D97-AF65-F5344CB8AC3E}">
        <p14:creationId xmlns:p14="http://schemas.microsoft.com/office/powerpoint/2010/main" val="2967973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ShellMedium" panose="00000600000000000000" pitchFamily="50" charset="0"/>
              </a:defRPr>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ShellMedium" panose="00000600000000000000" pitchFamily="50" charset="0"/>
              </a:defRPr>
            </a:lvl1pPr>
          </a:lstStyle>
          <a:p>
            <a:fld id="{E8910CE4-810D-4C84-B7AD-48C304FEA169}" type="datetimeFigureOut">
              <a:rPr lang="en-GB" smtClean="0"/>
              <a:pPr/>
              <a:t>13/04/2022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ShellMedium" panose="00000600000000000000" pitchFamily="50" charset="0"/>
              </a:defRPr>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ShellMedium" panose="00000600000000000000" pitchFamily="50" charset="0"/>
              </a:defRPr>
            </a:lvl1pPr>
          </a:lstStyle>
          <a:p>
            <a:fld id="{DE799493-6412-4470-9830-D005B358D66E}" type="slidenum">
              <a:rPr lang="en-GB" smtClean="0"/>
              <a:pPr/>
              <a:t>‹#›</a:t>
            </a:fld>
            <a:endParaRPr lang="en-GB"/>
          </a:p>
        </p:txBody>
      </p:sp>
    </p:spTree>
    <p:extLst>
      <p:ext uri="{BB962C8B-B14F-4D97-AF65-F5344CB8AC3E}">
        <p14:creationId xmlns:p14="http://schemas.microsoft.com/office/powerpoint/2010/main" val="4162893719"/>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ShellMedium" panose="00000600000000000000" pitchFamily="50" charset="0"/>
        <a:ea typeface="+mn-ea"/>
        <a:cs typeface="+mn-cs"/>
      </a:defRPr>
    </a:lvl1pPr>
    <a:lvl2pPr marL="609585" algn="l" defTabSz="1219170" rtl="0" eaLnBrk="1" latinLnBrk="0" hangingPunct="1">
      <a:defRPr sz="1600" kern="1200">
        <a:solidFill>
          <a:schemeClr val="tx1"/>
        </a:solidFill>
        <a:latin typeface="ShellMedium" panose="00000600000000000000" pitchFamily="50" charset="0"/>
        <a:ea typeface="+mn-ea"/>
        <a:cs typeface="+mn-cs"/>
      </a:defRPr>
    </a:lvl2pPr>
    <a:lvl3pPr marL="1219170" algn="l" defTabSz="1219170" rtl="0" eaLnBrk="1" latinLnBrk="0" hangingPunct="1">
      <a:defRPr sz="1600" kern="1200">
        <a:solidFill>
          <a:schemeClr val="tx1"/>
        </a:solidFill>
        <a:latin typeface="ShellMedium" panose="00000600000000000000" pitchFamily="50" charset="0"/>
        <a:ea typeface="+mn-ea"/>
        <a:cs typeface="+mn-cs"/>
      </a:defRPr>
    </a:lvl3pPr>
    <a:lvl4pPr marL="1828754" algn="l" defTabSz="1219170" rtl="0" eaLnBrk="1" latinLnBrk="0" hangingPunct="1">
      <a:defRPr sz="1600" kern="1200">
        <a:solidFill>
          <a:schemeClr val="tx1"/>
        </a:solidFill>
        <a:latin typeface="ShellMedium" panose="00000600000000000000" pitchFamily="50" charset="0"/>
        <a:ea typeface="+mn-ea"/>
        <a:cs typeface="+mn-cs"/>
      </a:defRPr>
    </a:lvl4pPr>
    <a:lvl5pPr marL="2438339" algn="l" defTabSz="1219170" rtl="0" eaLnBrk="1" latinLnBrk="0" hangingPunct="1">
      <a:defRPr sz="1600" kern="1200">
        <a:solidFill>
          <a:schemeClr val="tx1"/>
        </a:solidFill>
        <a:latin typeface="ShellMedium" panose="00000600000000000000" pitchFamily="50"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a:t>UK Version</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know we have the right tools in our toolbox to help us on our journey to a safer industry – for us and for all our colleagues both onshore on aboard.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continue to recognise the importance of visible and felt leadership and despite the enormous challenges the COVID pandemic has given us, in fact,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because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these challenges, we know that we need to support one another, more than 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are flexing our ‘muscle memory’ as we continue to engage our curiosity and practice our learner mindsets, cultivating a culture where people can feel free to speak up and voice their concerns, without fear of negative consequences.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we are delving deeper into the principles of human performance as we continue to develop our understanding of how people interact with plant, processes and each other, as part of a system to help manage risk, and keep safe.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can all be leaders in this field, whatever our job or our rank.  We all have important roles to play to set the tone and role model the right behaviours.</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let’s get started with our session on Human Performance and Context Drives Behaviour.</a:t>
            </a:r>
            <a:endParaRPr lang="en-US"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1</a:t>
            </a:fld>
            <a:endParaRPr lang="en-GB"/>
          </a:p>
        </p:txBody>
      </p:sp>
    </p:spTree>
    <p:extLst>
      <p:ext uri="{BB962C8B-B14F-4D97-AF65-F5344CB8AC3E}">
        <p14:creationId xmlns:p14="http://schemas.microsoft.com/office/powerpoint/2010/main" val="1608145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 version</a:t>
            </a: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now see how the rest of our scenario played out and importantly, how the CEO responded.</a:t>
            </a:r>
            <a:endParaRPr lang="en-US"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10</a:t>
            </a:fld>
            <a:endParaRPr lang="en-GB"/>
          </a:p>
        </p:txBody>
      </p:sp>
    </p:spTree>
    <p:extLst>
      <p:ext uri="{BB962C8B-B14F-4D97-AF65-F5344CB8AC3E}">
        <p14:creationId xmlns:p14="http://schemas.microsoft.com/office/powerpoint/2010/main" val="205536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version</a:t>
            </a: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 ending to the story.  What resonated with me, is that none of the contexts we discussed, or we have seen, surprised me.  What’s more, I can see how they play out in my day-to-day life, and influence and drive my own behaviours.  And when we link context driving behaviour with the principle we covered last year, How You Respond Matters, and bring in our Learner Mindset way of thinking, the impact we can have on improving safety is huge.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go back to our groups and think about some final questions for just 8 to 10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pPr/>
              <a:t>11</a:t>
            </a:fld>
            <a:endParaRPr lang="en-GB"/>
          </a:p>
        </p:txBody>
      </p:sp>
    </p:spTree>
    <p:extLst>
      <p:ext uri="{BB962C8B-B14F-4D97-AF65-F5344CB8AC3E}">
        <p14:creationId xmlns:p14="http://schemas.microsoft.com/office/powerpoint/2010/main" val="3631043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 version</a:t>
            </a: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Great ending to the story.  What resonated with me, is that none of the contexts we discussed, or we have seen, surprised me.  What’s more, I can see how they play out in my day-to-day life, and influence and drive my own behaviours.  And when we link context driving behaviour with the principle we covered last year, How You Respond Matters, and bring in our Learner Mindset way of thinking, the impact we can have on improving safety is huge.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go back to our groups and think about some final questions for just 8 to 10 minutes.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pPr/>
              <a:t>12</a:t>
            </a:fld>
            <a:endParaRPr lang="en-GB"/>
          </a:p>
        </p:txBody>
      </p:sp>
    </p:spTree>
    <p:extLst>
      <p:ext uri="{BB962C8B-B14F-4D97-AF65-F5344CB8AC3E}">
        <p14:creationId xmlns:p14="http://schemas.microsoft.com/office/powerpoint/2010/main" val="3171844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version</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act on the advice at the end of the video and take the time now to reflect on what we heard and some of our key take-aways from this session on the Human Performance of Context Drives Behaviour.  This is an individual activity.  Spend a few minutes noting down your thoughts and then we will come back together to hear a few of your reflections.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pPr/>
              <a:t>13</a:t>
            </a:fld>
            <a:endParaRPr lang="en-GB"/>
          </a:p>
        </p:txBody>
      </p:sp>
    </p:spTree>
    <p:extLst>
      <p:ext uri="{BB962C8B-B14F-4D97-AF65-F5344CB8AC3E}">
        <p14:creationId xmlns:p14="http://schemas.microsoft.com/office/powerpoint/2010/main" val="2940148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 version</a:t>
            </a:r>
          </a:p>
          <a:p>
            <a:pPr marL="0" marR="0" lvl="0" indent="0" algn="l" defTabSz="121917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act on the advice at the end of the video and take the time now to reflect on what we heard and some of our key take-aways from this session on the Human Performance of Context Drives Behaviour.  This is an individual activity.  Spend a few minutes noting down your thoughts and then we will come back together to hear a few of your reflections.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pPr/>
              <a:t>14</a:t>
            </a:fld>
            <a:endParaRPr lang="en-GB"/>
          </a:p>
        </p:txBody>
      </p:sp>
    </p:spTree>
    <p:extLst>
      <p:ext uri="{BB962C8B-B14F-4D97-AF65-F5344CB8AC3E}">
        <p14:creationId xmlns:p14="http://schemas.microsoft.com/office/powerpoint/2010/main" val="23326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What a fantastic session.  It really underlined for me, the importance of looking at the bigger picture and being curious to find the flaws in the system, rather than blaming and trying to fix the individual.  I think we are still very much on a voyage of discovery though when it comes to Human Performance.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introduced the concept of Human Performance in 2020.  Last year and this year, we have looked at key principles in depth, to better understand them, and most importantly, to understand the influence they have on safety.  Continue to role model the Human Performance principles, exploring your learner mindset, and openly talking with your teams about your personal journey of discovery in this area.  We can all contribute to making everyone feel safe to speak up, and we will be a safer, healthier place for </a:t>
            </a:r>
            <a:r>
              <a:rPr lang="en-GB"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pPr/>
              <a:t>15</a:t>
            </a:fld>
            <a:endParaRPr lang="en-GB"/>
          </a:p>
        </p:txBody>
      </p:sp>
    </p:spTree>
    <p:extLst>
      <p:ext uri="{BB962C8B-B14F-4D97-AF65-F5344CB8AC3E}">
        <p14:creationId xmlns:p14="http://schemas.microsoft.com/office/powerpoint/2010/main" val="53265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a:t>US Version</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know we have the right tools in our toolbox to help us on our journey to a safer industry – for us and for all our colleagues both onshore on aboard.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continue to recognise the importance of visible and felt leadership and despite the enormous challenges the COVID pandemic has given us, in fact,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because</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of these challenges, we know that we need to support one another, more than ever.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are flexing our ‘muscle memory’ as we continue to engage our curiosity and practice our learner mindsets, cultivating a culture where people can feel free to speak up and voice their concerns, without fear of negative consequences.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And we are delving deeper into the principles of human performance as we continue to develop our understanding of how people interact with plant, processes and each other, as part of a system to help manage risk, and keep safe.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We can all be leaders in this field, whatever our job or our rank.  We all have important roles to play to set the tone and role model the right behaviours.</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let’s get started with our session on Human Performance and Context Drives Behaviour.</a:t>
            </a:r>
            <a:endParaRPr lang="en-US"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2</a:t>
            </a:fld>
            <a:endParaRPr lang="en-GB"/>
          </a:p>
        </p:txBody>
      </p:sp>
    </p:spTree>
    <p:extLst>
      <p:ext uri="{BB962C8B-B14F-4D97-AF65-F5344CB8AC3E}">
        <p14:creationId xmlns:p14="http://schemas.microsoft.com/office/powerpoint/2010/main" val="277284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dirty="0"/>
              <a:t>UK version</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session is going to focus one of Todd Conklin’s Five Principles of Human Performance.  As a reminder, here are the Five Principles we refer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may have done a session last year, where we spent time gaining a deeper understanding of ‘How You Respond Matters’.  I hope you have noticed a change in your Leaders and their response to good or bad news.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Today, we are going to focus on Principle Number 4 – Context Drives Behaviour/</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Behavior</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principle looks at the situation, the environment, and the external factors, that together, can influence how an individual reacts and behaves.  And how being aware and cognisant of those various influencing factors helps us to better understand why people do what they do.</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People respond to a situation or to a circumstance for a reason.  And that reason makes sense to them, at that time, in that moment.  Our role is to better understand the reasons that make people do what they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important that you are sensitive to the various ways in which you contribute to the context.  How does the company contribute to the context?  You should consider ways to eliminate any undue pressures or complexities that exist in your company and that may drive you to behave in certain poor ways.</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now take a look at a routine shipping operation and consider the contexts at play that lead the people in this video to act and behave as they do.</a:t>
            </a:r>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3</a:t>
            </a:fld>
            <a:endParaRPr lang="en-GB"/>
          </a:p>
        </p:txBody>
      </p:sp>
    </p:spTree>
    <p:extLst>
      <p:ext uri="{BB962C8B-B14F-4D97-AF65-F5344CB8AC3E}">
        <p14:creationId xmlns:p14="http://schemas.microsoft.com/office/powerpoint/2010/main" val="231259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dirty="0"/>
              <a:t>US version</a:t>
            </a: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session is going to focus one of Todd Conklin’s Five Principles of Human Performance.  As a reminder, here are the Five Principles we refer to.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 may have done a session last year, where we spent time gaining a deeper understanding of ‘How You Respond Matters’.  I hope you have noticed a change in your Leaders and their response to good or bad news.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Today, we are going to focus on Principle Number 4 – Context Drives Behaviour/</a:t>
            </a:r>
            <a:r>
              <a:rPr lang="en-GB"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Behavior</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This principle looks at the situation, the environment, and the external factors, that together, can influence how an individual reacts and behaves.  And how being aware and cognisant of those various influencing factors helps us to better understand why people do what they do.</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People respond to a situation or to a circumstance for a reason.  And that reason makes sense to them, at that time, in that moment.  Our role is to better understand the reasons that make people do what they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important that you are sensitive to the various ways in which you contribute to the context.  How does the company contribute to the context?  You should consider ways to eliminate any undue pressures or complexities that exist in your company and that may drive you to behave in certain poor ways.</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now take a look at a routine shipping operation and consider the contexts at play that lead the people in this video to act and behave as they do.</a:t>
            </a:r>
            <a:endParaRPr lang="en-GB"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4</a:t>
            </a:fld>
            <a:endParaRPr lang="en-GB"/>
          </a:p>
        </p:txBody>
      </p:sp>
    </p:spTree>
    <p:extLst>
      <p:ext uri="{BB962C8B-B14F-4D97-AF65-F5344CB8AC3E}">
        <p14:creationId xmlns:p14="http://schemas.microsoft.com/office/powerpoint/2010/main" val="174560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Version</a:t>
            </a:r>
            <a:endParaRPr lang="en-US"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5</a:t>
            </a:fld>
            <a:endParaRPr lang="en-GB"/>
          </a:p>
        </p:txBody>
      </p:sp>
    </p:spTree>
    <p:extLst>
      <p:ext uri="{BB962C8B-B14F-4D97-AF65-F5344CB8AC3E}">
        <p14:creationId xmlns:p14="http://schemas.microsoft.com/office/powerpoint/2010/main" val="222123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 Version</a:t>
            </a:r>
            <a:endParaRPr lang="en-US"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6</a:t>
            </a:fld>
            <a:endParaRPr lang="en-GB"/>
          </a:p>
        </p:txBody>
      </p:sp>
    </p:spTree>
    <p:extLst>
      <p:ext uri="{BB962C8B-B14F-4D97-AF65-F5344CB8AC3E}">
        <p14:creationId xmlns:p14="http://schemas.microsoft.com/office/powerpoint/2010/main" val="224213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version – note, leaders are at all levels.</a:t>
            </a: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we have seen there a scenario play out – one I’m sure that you can all relate to and may even be something you have seen played out during your career or in your organisation.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your working groups, you will now have the opportunity to spend some time exploring the scenario and specifically, discussing the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that may have played a part in how the individuals behaved.  Here are the questions you will be considering.  We have 40 minutes for this exercise, and then we will come back together to share our insights.  Let’s go into our breakout groups and have a great discussion.</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pPr/>
              <a:t>7</a:t>
            </a:fld>
            <a:endParaRPr lang="en-GB"/>
          </a:p>
        </p:txBody>
      </p:sp>
    </p:spTree>
    <p:extLst>
      <p:ext uri="{BB962C8B-B14F-4D97-AF65-F5344CB8AC3E}">
        <p14:creationId xmlns:p14="http://schemas.microsoft.com/office/powerpoint/2010/main" val="4272742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 version – note, leaders are at all levels.</a:t>
            </a: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 we have seen there a scenario play out – one I’m sure that you can all relate to and may even be something you have seen played out during your career or in your organisation.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 your working groups, you will now have the opportunity to spend some time exploring the scenario and specifically, discussing the </a:t>
            </a:r>
            <a:r>
              <a:rPr lang="en-GB"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contexts</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that may have played a part in how the individuals behaved.  Here are the questions you will be considering.  We have 40 minutes for this exercise, and then we will come back together to share our insights.  Let’s go into our breakout groups and have a great discussion.</a:t>
            </a:r>
            <a:r>
              <a:rPr lang="en-US" dirty="0">
                <a:effectLst/>
              </a:rPr>
              <a:t>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799493-6412-4470-9830-D005B358D66E}" type="slidenum">
              <a:rPr lang="en-GB" smtClean="0"/>
              <a:pPr/>
              <a:t>8</a:t>
            </a:fld>
            <a:endParaRPr lang="en-GB"/>
          </a:p>
        </p:txBody>
      </p:sp>
    </p:spTree>
    <p:extLst>
      <p:ext uri="{BB962C8B-B14F-4D97-AF65-F5344CB8AC3E}">
        <p14:creationId xmlns:p14="http://schemas.microsoft.com/office/powerpoint/2010/main" val="4012665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UK version</a:t>
            </a:r>
          </a:p>
          <a:p>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Let’s now see how the rest of our scenario played out and importantly, how the CEO responded.</a:t>
            </a:r>
            <a:endParaRPr lang="en-US" dirty="0"/>
          </a:p>
        </p:txBody>
      </p:sp>
      <p:sp>
        <p:nvSpPr>
          <p:cNvPr id="4" name="Slide Number Placeholder 3"/>
          <p:cNvSpPr>
            <a:spLocks noGrp="1"/>
          </p:cNvSpPr>
          <p:nvPr>
            <p:ph type="sldNum" sz="quarter" idx="5"/>
          </p:nvPr>
        </p:nvSpPr>
        <p:spPr/>
        <p:txBody>
          <a:bodyPr/>
          <a:lstStyle/>
          <a:p>
            <a:fld id="{DE799493-6412-4470-9830-D005B358D66E}" type="slidenum">
              <a:rPr lang="en-GB" smtClean="0"/>
              <a:pPr/>
              <a:t>9</a:t>
            </a:fld>
            <a:endParaRPr lang="en-GB"/>
          </a:p>
        </p:txBody>
      </p:sp>
    </p:spTree>
    <p:extLst>
      <p:ext uri="{BB962C8B-B14F-4D97-AF65-F5344CB8AC3E}">
        <p14:creationId xmlns:p14="http://schemas.microsoft.com/office/powerpoint/2010/main" val="315795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ndon Title Slide">
    <p:spTree>
      <p:nvGrpSpPr>
        <p:cNvPr id="1" name=""/>
        <p:cNvGrpSpPr/>
        <p:nvPr/>
      </p:nvGrpSpPr>
      <p:grpSpPr>
        <a:xfrm>
          <a:off x="0" y="0"/>
          <a:ext cx="0" cy="0"/>
          <a:chOff x="0" y="0"/>
          <a:chExt cx="0" cy="0"/>
        </a:xfrm>
      </p:grpSpPr>
      <p:pic>
        <p:nvPicPr>
          <p:cNvPr id="107" name="Picture 106" descr="Chart, diagram&#10;&#10;Description automatically generated">
            <a:extLst>
              <a:ext uri="{FF2B5EF4-FFF2-40B4-BE49-F238E27FC236}">
                <a16:creationId xmlns:a16="http://schemas.microsoft.com/office/drawing/2014/main" id="{588154FE-0D91-48D0-8B33-D5E6EF436C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8" name="Rectangle 2"/>
          <p:cNvSpPr>
            <a:spLocks noGrp="1" noChangeArrowheads="1"/>
          </p:cNvSpPr>
          <p:nvPr userDrawn="1">
            <p:ph type="ctrTitle" hasCustomPrompt="1"/>
          </p:nvPr>
        </p:nvSpPr>
        <p:spPr>
          <a:xfrm>
            <a:off x="3543824" y="2750737"/>
            <a:ext cx="3094434" cy="362309"/>
          </a:xfrm>
          <a:noFill/>
        </p:spPr>
        <p:txBody>
          <a:bodyPr lIns="0" tIns="0" rIns="0" anchor="t" anchorCtr="0"/>
          <a:lstStyle>
            <a:lvl1pPr>
              <a:lnSpc>
                <a:spcPct val="100000"/>
              </a:lnSpc>
              <a:defRPr lang="en-US" sz="1300" b="0" kern="1200" cap="none" spc="0" baseline="0" dirty="0" smtClean="0">
                <a:solidFill>
                  <a:schemeClr val="tx1"/>
                </a:solidFill>
                <a:latin typeface="ShellBold" panose="00000800000000000000" pitchFamily="50" charset="0"/>
                <a:ea typeface="+mj-ea"/>
                <a:cs typeface="Arial" pitchFamily="34" charset="0"/>
              </a:defRPr>
            </a:lvl1pPr>
          </a:lstStyle>
          <a:p>
            <a:r>
              <a:rPr lang="en-US"/>
              <a:t>Click to edit Master title style</a:t>
            </a:r>
            <a:br>
              <a:rPr lang="en-US"/>
            </a:b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316" y="2776615"/>
            <a:ext cx="335281" cy="512065"/>
          </a:xfrm>
          <a:prstGeom prst="rect">
            <a:avLst/>
          </a:prstGeom>
        </p:spPr>
      </p:pic>
      <p:grpSp>
        <p:nvGrpSpPr>
          <p:cNvPr id="105" name="Group 104">
            <a:extLst>
              <a:ext uri="{FF2B5EF4-FFF2-40B4-BE49-F238E27FC236}">
                <a16:creationId xmlns:a16="http://schemas.microsoft.com/office/drawing/2014/main" id="{697A567B-EABF-4393-BF15-7A6715C467F0}"/>
              </a:ext>
            </a:extLst>
          </p:cNvPr>
          <p:cNvGrpSpPr/>
          <p:nvPr userDrawn="1"/>
        </p:nvGrpSpPr>
        <p:grpSpPr>
          <a:xfrm>
            <a:off x="542607" y="571389"/>
            <a:ext cx="9235329" cy="1733660"/>
            <a:chOff x="542607" y="571389"/>
            <a:chExt cx="9235329" cy="1733660"/>
          </a:xfrm>
        </p:grpSpPr>
        <p:sp>
          <p:nvSpPr>
            <p:cNvPr id="8" name="Freeform: Shape 7">
              <a:extLst>
                <a:ext uri="{FF2B5EF4-FFF2-40B4-BE49-F238E27FC236}">
                  <a16:creationId xmlns:a16="http://schemas.microsoft.com/office/drawing/2014/main" id="{6AF64ED4-481B-4568-8C86-79A4AC00B4D9}"/>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 name="Freeform: Shape 8">
              <a:extLst>
                <a:ext uri="{FF2B5EF4-FFF2-40B4-BE49-F238E27FC236}">
                  <a16:creationId xmlns:a16="http://schemas.microsoft.com/office/drawing/2014/main" id="{8C625577-6F1E-49C3-9F14-448717C9BFB4}"/>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BFB7069A-EF42-40D2-B5EF-C7D7AD88B06E}"/>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10E7260A-486E-4529-BB80-85FE22A52D57}"/>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5D3D33A2-5643-48DE-95A9-5810503E7A8F}"/>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B6ABCDC9-8B87-4BAD-BAAF-84B2010DFF71}"/>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F9C67686-CB1E-4008-98EA-9E45E4EEB3F6}"/>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1DA34709-0132-45A4-BE9B-5CF331455AC5}"/>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874821E3-644B-43E0-B652-0F1A94C90175}"/>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771FC596-792A-464B-8717-BD96E25B8AE0}"/>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01CEB3AD-369F-407A-B00F-B8464691DE29}"/>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E12E33FA-6A20-4369-ADD3-FA0774852399}"/>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B62C6737-052B-454F-973C-666EC2195CEF}"/>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C17BE86A-EB99-4A12-B71B-658A687BC80E}"/>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FD51CDA5-E003-44C7-87B1-852FBC22DCFB}"/>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3EE2E31D-A84B-4D20-8DB8-E09C8E64BBE9}"/>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FF1A58AD-D2F1-4F80-A31B-FF33C35BA6F3}"/>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3FEF2642-A40E-40AA-8568-F3A9733F2528}"/>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CF0B7BF3-A64B-4939-9A71-302C3940410B}"/>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874CBAD8-A69B-4D61-B887-E6A6B5A0E5F1}"/>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4FB3ED0C-6219-4AF7-A3B4-6BD420FB3FDE}"/>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11E9CD26-8F2F-47A6-A5EC-D6A0700B0EC5}"/>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61D8C8B2-7498-4586-876F-7CD8FF09657C}"/>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69998451-71BF-4C6C-A28E-72FBFBD1B96B}"/>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08F967CC-B55D-4756-AE40-4B3486EF0091}"/>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525B5696-974B-467B-857E-59272D72C080}"/>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62D88F14-31E9-4F99-BD18-4AFAB84AFD9D}"/>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5649D053-B459-4133-96F1-7B376ED68F8D}"/>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28166C97-DAF6-4592-B798-3CF3DFE102E3}"/>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E31FF3B4-86C9-4B95-A17C-4C7A04E9E38A}"/>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877AC2C5-0AEB-4DF5-BB0F-AF3C446DD800}"/>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E8F7136F-FE6D-44F9-A014-596E5800406D}"/>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8EC7E9CD-5B3B-41D3-AF19-1CA54A3ECAF5}"/>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4ACA6DFD-9C86-494D-BD7A-0292C33E4F65}"/>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2D321AE4-649F-46B5-BF7B-C0A0FA7511B7}"/>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69D31E85-3A30-401D-BE6B-22CC3B8E318A}"/>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94EADB4C-5DDA-4F98-9274-B7A33502B1FD}"/>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FCCC0767-C68A-4C94-800E-9CC28C1F4959}"/>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98F6B2B2-E9AB-4748-886B-F54E93341217}"/>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A72F743C-07DD-4B13-A4DF-ECF0B8EC5AD1}"/>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778B4534-8561-45E0-B59D-3C9DB653E82E}"/>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F7B9D352-01EA-4E94-BE5A-D14E787F354C}"/>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0AE0341E-A192-4868-8197-0F0735848C04}"/>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CE38C76B-EA4B-4955-ACD7-1863F59BCF4B}"/>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AD429957-6C8E-4F04-9729-0871EC0833CA}"/>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0EEB405E-88BB-42E5-BB52-9A2850A63BEE}"/>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63B4F56C-46D9-4229-99C3-EEF06998E682}"/>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8D3E8A57-159B-4B73-A1FD-E273763F8B5E}"/>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247717A6-4884-46E2-9745-7563F1083296}"/>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F7AFA321-90E2-4380-B1DB-E454A6DC39DA}"/>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1E38E41C-25DC-4DE4-9D06-CF129A8FD679}"/>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EEBFC931-953C-4387-81EE-C8675474561F}"/>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2866BBEF-1FE9-49FC-A18E-A111499EC60C}"/>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35A42981-3B52-4DA0-8A71-0A9CA21E46E2}"/>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998836E3-3C37-4DE5-887F-F978507EDD6C}"/>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8B6CCDB4-319E-4D68-9D98-665C10924B5B}"/>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64C5A14A-A2B1-4E4F-982B-1B371592DF6A}"/>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A56CD3CE-AC9A-4414-AD81-AE8787D274F7}"/>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5CF81832-3AE0-453D-931A-29A44566ABFA}"/>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A3E68913-9B39-4F61-B3EC-05514FCA8C6A}"/>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9DCF3D90-5F1E-4930-8FB4-EF36596B8205}"/>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A732C5CA-FA23-4996-B19A-192E2D5C1C39}"/>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446FB5A7-220B-403F-8CE2-508CE01FF57D}"/>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CFAC68E3-406F-4F77-B06D-FFADA606CCB4}"/>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6D4A8C39-2DFE-43A8-AE22-57DA3EA76548}"/>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5F0A5415-189D-4DC9-B381-B7F692AB7DC7}"/>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0AFA13FF-6CF5-4E5D-8203-12366173D8CB}"/>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8963B6EC-2C50-4B99-8DFC-BFE2A30F3D2D}"/>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0F8B706E-D9B9-4DF1-9338-0E570A65FF4F}"/>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5DA7893A-880E-412F-BD10-72E977402A47}"/>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A689B028-F4F8-4569-A12A-F746EE61B11F}"/>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0280094D-9E3A-47DC-9BC3-56ACB47412A3}"/>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3414C58E-FFD2-4CBF-8847-B4DE428555B1}"/>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ED4A4C04-70F6-4E72-95B9-BF34E9C391AD}"/>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1B3C15BA-05F4-4E12-AB9F-CED37D818B17}"/>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EEB06A58-256E-417C-B266-8C765C299CD4}"/>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4E61534C-9BC9-40AB-908B-78D7D378198A}"/>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2F41B244-75F6-4A04-ADE4-CBED8FC095F8}"/>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16E28FB6-AE20-4B30-A46E-99870584E618}"/>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C1DEA893-8825-42F4-B463-CACAE993E1ED}"/>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454434BD-3BE7-4B4E-8A24-E40C2306A442}"/>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D86A2650-77E4-46C4-B92D-D6F6EA4FF637}"/>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64CE965C-B05C-45E8-903F-9738443538B7}"/>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9828D346-EC7A-4A70-A23E-7106BB8312D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4291A5A0-33B4-418A-B6A6-27DB5555351A}"/>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04BAF9ED-6E73-4D74-80B2-808DCC265A02}"/>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F646BA45-662C-454A-A022-77B89F305D6A}"/>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12F16218-7256-44E4-ACAC-E499DA8D96F9}"/>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0DFB7D20-EC47-4D3F-A9D3-56E79BD17B1C}"/>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F94A31FF-2228-4E0D-9594-56B9092FDC04}"/>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A4EB83C4-FD94-4842-A450-423CD01E0A13}"/>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84AEE8A9-AEAF-47F3-B6AC-6B91FE388AC3}"/>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BC17BC9B-451D-4C8E-903D-BD065D268627}"/>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14314E2E-40C2-45F1-8DBA-61B96C3B7484}"/>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7DCB62D6-F2C2-42CF-BF7F-349C627B25E2}"/>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563ADFF4-BB59-48D0-89D8-CA55A17F784C}"/>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userDrawn="1">
          <p15:clr>
            <a:srgbClr val="FBAE40"/>
          </p15:clr>
        </p15:guide>
        <p15:guide id="4" pos="7357" userDrawn="1">
          <p15:clr>
            <a:srgbClr val="FBAE40"/>
          </p15:clr>
        </p15:guide>
        <p15:guide id="5" pos="1121" userDrawn="1">
          <p15:clr>
            <a:srgbClr val="FBAE40"/>
          </p15:clr>
        </p15:guide>
        <p15:guide id="6" orient="horz" pos="4074" userDrawn="1">
          <p15:clr>
            <a:srgbClr val="FBAE40"/>
          </p15:clr>
        </p15:guide>
        <p15:guide id="7" orient="horz" pos="213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y Title Slide">
    <p:spTree>
      <p:nvGrpSpPr>
        <p:cNvPr id="1" name=""/>
        <p:cNvGrpSpPr/>
        <p:nvPr/>
      </p:nvGrpSpPr>
      <p:grpSpPr>
        <a:xfrm>
          <a:off x="0" y="0"/>
          <a:ext cx="0" cy="0"/>
          <a:chOff x="0" y="0"/>
          <a:chExt cx="0" cy="0"/>
        </a:xfrm>
      </p:grpSpPr>
      <p:pic>
        <p:nvPicPr>
          <p:cNvPr id="6" name="Picture 5" descr="Chart, diagram&#10;&#10;Description automatically generated">
            <a:extLst>
              <a:ext uri="{FF2B5EF4-FFF2-40B4-BE49-F238E27FC236}">
                <a16:creationId xmlns:a16="http://schemas.microsoft.com/office/drawing/2014/main" id="{0D2065F6-4B4E-4FAE-86A3-6E9CD09A8B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8" name="Rectangle 2"/>
          <p:cNvSpPr>
            <a:spLocks noGrp="1" noChangeArrowheads="1"/>
          </p:cNvSpPr>
          <p:nvPr userDrawn="1">
            <p:ph type="ctrTitle"/>
          </p:nvPr>
        </p:nvSpPr>
        <p:spPr>
          <a:xfrm>
            <a:off x="508008" y="2603624"/>
            <a:ext cx="5473171" cy="362309"/>
          </a:xfrm>
          <a:noFill/>
        </p:spPr>
        <p:txBody>
          <a:bodyPr lIns="0" tIns="0" rIns="0" anchor="b" anchorCtr="0"/>
          <a:lstStyle>
            <a:lvl1pPr>
              <a:lnSpc>
                <a:spcPct val="100000"/>
              </a:lnSpc>
              <a:defRPr sz="20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5D90D1-67A4-42C6-BB4A-F72BA423D4AC}"/>
              </a:ext>
            </a:extLst>
          </p:cNvPr>
          <p:cNvSpPr>
            <a:spLocks noGrp="1"/>
          </p:cNvSpPr>
          <p:nvPr>
            <p:ph type="body" sz="quarter" idx="10"/>
          </p:nvPr>
        </p:nvSpPr>
        <p:spPr>
          <a:xfrm>
            <a:off x="508000" y="2956824"/>
            <a:ext cx="5474397" cy="942975"/>
          </a:xfrm>
          <a:prstGeom prst="rect">
            <a:avLst/>
          </a:prstGeom>
        </p:spPr>
        <p:txBody>
          <a:bodyPr/>
          <a:lstStyle>
            <a:lvl1pPr>
              <a:lnSpc>
                <a:spcPct val="100000"/>
              </a:lnSpc>
              <a:defRPr sz="2000">
                <a:latin typeface="ShellMedium" panose="00000600000000000000" pitchFamily="50" charset="0"/>
              </a:defRPr>
            </a:lvl1pPr>
          </a:lstStyle>
          <a:p>
            <a:pPr lvl="0"/>
            <a:r>
              <a:rPr lang="en-US"/>
              <a:t>Click to edit Master text styles</a:t>
            </a:r>
            <a:endParaRPr lang="en-GB"/>
          </a:p>
        </p:txBody>
      </p:sp>
      <p:grpSp>
        <p:nvGrpSpPr>
          <p:cNvPr id="7" name="Group 6">
            <a:extLst>
              <a:ext uri="{FF2B5EF4-FFF2-40B4-BE49-F238E27FC236}">
                <a16:creationId xmlns:a16="http://schemas.microsoft.com/office/drawing/2014/main" id="{DAB2ABFC-E9ED-4AA6-91C6-C990D63C9632}"/>
              </a:ext>
            </a:extLst>
          </p:cNvPr>
          <p:cNvGrpSpPr/>
          <p:nvPr userDrawn="1"/>
        </p:nvGrpSpPr>
        <p:grpSpPr>
          <a:xfrm>
            <a:off x="542607" y="571389"/>
            <a:ext cx="9235329" cy="1733660"/>
            <a:chOff x="542607" y="571389"/>
            <a:chExt cx="9235329" cy="1733660"/>
          </a:xfrm>
        </p:grpSpPr>
        <p:sp>
          <p:nvSpPr>
            <p:cNvPr id="8" name="Freeform: Shape 7">
              <a:extLst>
                <a:ext uri="{FF2B5EF4-FFF2-40B4-BE49-F238E27FC236}">
                  <a16:creationId xmlns:a16="http://schemas.microsoft.com/office/drawing/2014/main" id="{712631A1-3932-4757-A179-84FE8F837796}"/>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 name="Freeform: Shape 8">
              <a:extLst>
                <a:ext uri="{FF2B5EF4-FFF2-40B4-BE49-F238E27FC236}">
                  <a16:creationId xmlns:a16="http://schemas.microsoft.com/office/drawing/2014/main" id="{480F397B-4712-43C1-A7BD-267CE4DA730F}"/>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DDA065C8-878C-404C-B7B9-C5D194EF5FF4}"/>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5CB7352F-C022-4603-8F31-07FF3D4D4ACD}"/>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7446BE57-9E03-4A0F-9C7B-3ACCA3D6341F}"/>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C91672C6-95A3-440B-B420-2D68CC93790B}"/>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311A6785-2163-4EF3-8E9C-3E49B294A59F}"/>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54CA0173-1B2C-4718-909B-7366DC0130D4}"/>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939399DF-231D-44B9-855A-48BF2E8D0E48}"/>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E199AC82-1318-45CA-A2CB-BC188181D3E5}"/>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031E7863-5400-401F-82EF-81431695C551}"/>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24D5148D-4A8B-40D1-9154-BC5B209F1933}"/>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3C9095DA-3616-4606-87AA-0F5BB2C0F1F9}"/>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F4345959-7E1F-4B25-A3B2-45AC0AA2BEB4}"/>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9A78BFCE-6F50-43EB-96CD-5C63D5AAAEC8}"/>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AE869735-0D03-4E98-9360-F7FC20632031}"/>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C0D94B17-E2A8-4D5C-9E5C-F17E9F5D6872}"/>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CAF6A207-BF67-484A-8F48-0D66C9D10569}"/>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89DD663C-B3A6-40CA-9504-ACE3EDB694F4}"/>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166E071B-0F5C-4C09-81F1-30D91622517D}"/>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3504D9B7-5A3F-48F3-8391-617866E56247}"/>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374B5128-EA87-4FCF-868A-465B03424693}"/>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250E5054-6FBC-4D86-9FA4-D1FC81EED6DC}"/>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3CBF7903-786C-4B5A-B0AA-9129CBD429A5}"/>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85378EFA-BA28-42BB-AF30-05ED6FAF449D}"/>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9CD1F854-DFFD-4C4A-81C9-68F991528604}"/>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20724E2F-B7D8-4853-8059-9484621EE69A}"/>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1EA2903A-F141-4BA6-8E57-584E980BEEC5}"/>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0A726DE4-53BF-4778-82B6-4EF61907D017}"/>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8025E879-B216-45DF-9B0C-57FBB8C30001}"/>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072E31C7-7E58-4E35-AB7A-156AAD074F73}"/>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3645C301-8CA0-40D2-A2D9-7F1CDDAE60FF}"/>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B42EE5E0-B6DA-46EC-AB80-1EBDBDDE07DA}"/>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83528C83-3F53-4D1C-BEF9-C56EDF6CF817}"/>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658D7574-F703-44A8-8B0D-B8E91558934E}"/>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738AD62A-5B62-4AE4-98A9-FC0C70E71661}"/>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1CC1D53E-5D93-404C-8E56-5B12E19A129D}"/>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3148C240-4F3D-4B8F-9B64-8FA082245F61}"/>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E5A24696-D834-4657-B7FF-6E6D6E257513}"/>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D8D1DF86-789D-4583-A3CF-2CF60DD25340}"/>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35011564-B936-45EB-97B1-D38E91173442}"/>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6D8662C9-3E1A-450E-BAA6-DAF2D242AC2A}"/>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DAE882D3-C8BE-4312-BC09-0197F0A5A6A9}"/>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16AB79F8-DDBD-4458-966A-2FE835B0CCB4}"/>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EB6CE7F9-8F1C-4FAC-9798-1A2D54D33C66}"/>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3C49EEBB-6FB9-42CC-A180-1E5DB69A7F53}"/>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3B2F6A1F-5C13-4BDB-A99F-0108E20212E1}"/>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E8FD3E04-6323-445A-8E77-F29D9F39DFD7}"/>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65C32E92-DB33-4B55-AB89-51AE47F37361}"/>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CB876F0F-2FB5-4A79-8D22-37E884AE9C5E}"/>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EE56BFAB-215A-4BCC-BDCA-C791509B89D9}"/>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0A98858E-7CEC-4D97-A0D4-FD71A58BD330}"/>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B9F173D7-58FB-4D84-B4D4-5AF51FD6F25C}"/>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345522DB-4D5A-4BDE-A7F8-1CDCB61800A6}"/>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5359C4B3-BA28-48D0-A99F-BFD2835B5C39}"/>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EE6D3C64-CB22-48D7-A849-C3A1E12AF472}"/>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36FDCF91-F6C8-41A0-87B1-AEDEC0D3EB3C}"/>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40079B1B-EC6E-4FF4-AD2A-823269FBA33C}"/>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52B20920-816D-4847-9A0E-72188E300CF8}"/>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0D9ABDE5-FDD6-4ACE-9CB1-3DE43196A79B}"/>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97C6C4DF-EC5D-42DA-949A-F98E5B94BDA3}"/>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4738EEAA-A0E8-4C56-B54E-C3EE6DE413AB}"/>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1D4D0E9A-31CC-4F48-B155-775335A2E6D1}"/>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408CDE48-1CFC-4763-B526-0AFFA2FBCFFB}"/>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42F73AD3-64AE-4486-8BC8-6FB37AF626B6}"/>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DA426FB0-DEAC-4F32-944E-6C28E4A98A61}"/>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89F7FB07-9533-4B0F-A260-813B36B62174}"/>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42257FBE-00C8-450B-BAD0-93238A60866A}"/>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9AC46F12-8F56-4D0C-AE7E-12C8D03AE1C4}"/>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7AFD2726-28F5-491D-950E-91CE9B4AF088}"/>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5D1DD3E9-26C8-4DC4-8F19-0F42AA8D71B3}"/>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530B702C-495A-4CFC-97A3-E7666C93CF67}"/>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B4477D88-F080-4A53-8F27-8F7B7F54F4A4}"/>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5659C49D-23B9-4558-ABB7-58A39157771D}"/>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DB5BECD0-9604-415C-B401-170B98BCCE78}"/>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DA79918B-22A2-4551-8FCC-616864243C77}"/>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9398D2FE-55D1-4453-AD71-47C202A8476B}"/>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4814022F-CBF9-450E-A941-80FC7ECF0129}"/>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01AF2CF6-8589-4E59-8572-9B7842B2AA02}"/>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1E9F5D44-2884-4326-BBAA-968D712B84DD}"/>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D2E99225-BDC9-48B8-BE9A-7CDE2143DC98}"/>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3A149D11-011F-4A0B-B4AF-38B3DAF3FD65}"/>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A366FCBB-4C3B-4648-9AEE-425FE716AC3D}"/>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FE651E98-5649-459B-ACF5-9F163A17BAB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BCD0486A-15D3-411A-9EF5-F41B3A9A693B}"/>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9AA153CA-070A-45A0-BBFF-F2AB7F162CB6}"/>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7FA67CD3-C8EE-408F-8CC3-41F0AA2B06AE}"/>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B2F8C463-AB04-46B1-862C-16ACE3A3FDF8}"/>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8B412D73-3DC8-4516-97A1-EAC89B7CCB27}"/>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988130FF-F8C2-489F-AB4B-555AEA0EB47A}"/>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F21402F0-F1C5-484A-BF77-0B6DEB699CF1}"/>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C381EFD6-AC4E-4AF0-8730-9E594E021D21}"/>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BCE4B38F-9329-4B01-914B-40E5E6B0D950}"/>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3C3CF8D8-DA02-4FD0-A0F9-B7D35AE2043D}"/>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9748E423-0466-493A-B111-5E587A22B1FE}"/>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96B0A178-1C53-4D54-B36A-52BCBF82902C}"/>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317905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y 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2065F6-4B4E-4FAE-86A3-6E9CD09A8B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28" name="Rectangle 2"/>
          <p:cNvSpPr>
            <a:spLocks noGrp="1" noChangeArrowheads="1"/>
          </p:cNvSpPr>
          <p:nvPr userDrawn="1">
            <p:ph type="ctrTitle"/>
          </p:nvPr>
        </p:nvSpPr>
        <p:spPr>
          <a:xfrm>
            <a:off x="508008" y="2603624"/>
            <a:ext cx="5473171" cy="362309"/>
          </a:xfrm>
          <a:noFill/>
        </p:spPr>
        <p:txBody>
          <a:bodyPr lIns="0" tIns="0" rIns="0" anchor="b" anchorCtr="0"/>
          <a:lstStyle>
            <a:lvl1pPr>
              <a:lnSpc>
                <a:spcPct val="100000"/>
              </a:lnSpc>
              <a:defRPr sz="20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5D90D1-67A4-42C6-BB4A-F72BA423D4AC}"/>
              </a:ext>
            </a:extLst>
          </p:cNvPr>
          <p:cNvSpPr>
            <a:spLocks noGrp="1"/>
          </p:cNvSpPr>
          <p:nvPr>
            <p:ph type="body" sz="quarter" idx="10"/>
          </p:nvPr>
        </p:nvSpPr>
        <p:spPr>
          <a:xfrm>
            <a:off x="508000" y="2956824"/>
            <a:ext cx="5474397" cy="942975"/>
          </a:xfrm>
          <a:prstGeom prst="rect">
            <a:avLst/>
          </a:prstGeom>
        </p:spPr>
        <p:txBody>
          <a:bodyPr/>
          <a:lstStyle>
            <a:lvl1pPr>
              <a:lnSpc>
                <a:spcPct val="100000"/>
              </a:lnSpc>
              <a:defRPr sz="2000">
                <a:latin typeface="ShellMedium" panose="00000600000000000000" pitchFamily="50" charset="0"/>
              </a:defRPr>
            </a:lvl1pPr>
          </a:lstStyle>
          <a:p>
            <a:pPr lvl="0"/>
            <a:r>
              <a:rPr lang="en-US"/>
              <a:t>Click to edit Master text styles</a:t>
            </a:r>
            <a:endParaRPr lang="en-GB"/>
          </a:p>
        </p:txBody>
      </p:sp>
      <p:grpSp>
        <p:nvGrpSpPr>
          <p:cNvPr id="7" name="Group 6">
            <a:extLst>
              <a:ext uri="{FF2B5EF4-FFF2-40B4-BE49-F238E27FC236}">
                <a16:creationId xmlns:a16="http://schemas.microsoft.com/office/drawing/2014/main" id="{DAB2ABFC-E9ED-4AA6-91C6-C990D63C9632}"/>
              </a:ext>
            </a:extLst>
          </p:cNvPr>
          <p:cNvGrpSpPr/>
          <p:nvPr userDrawn="1"/>
        </p:nvGrpSpPr>
        <p:grpSpPr>
          <a:xfrm>
            <a:off x="542607" y="571389"/>
            <a:ext cx="9235329" cy="1733660"/>
            <a:chOff x="542607" y="571389"/>
            <a:chExt cx="9235329" cy="1733660"/>
          </a:xfrm>
        </p:grpSpPr>
        <p:sp>
          <p:nvSpPr>
            <p:cNvPr id="8" name="Freeform: Shape 7">
              <a:extLst>
                <a:ext uri="{FF2B5EF4-FFF2-40B4-BE49-F238E27FC236}">
                  <a16:creationId xmlns:a16="http://schemas.microsoft.com/office/drawing/2014/main" id="{712631A1-3932-4757-A179-84FE8F837796}"/>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 name="Freeform: Shape 8">
              <a:extLst>
                <a:ext uri="{FF2B5EF4-FFF2-40B4-BE49-F238E27FC236}">
                  <a16:creationId xmlns:a16="http://schemas.microsoft.com/office/drawing/2014/main" id="{480F397B-4712-43C1-A7BD-267CE4DA730F}"/>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DDA065C8-878C-404C-B7B9-C5D194EF5FF4}"/>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5CB7352F-C022-4603-8F31-07FF3D4D4ACD}"/>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7446BE57-9E03-4A0F-9C7B-3ACCA3D6341F}"/>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C91672C6-95A3-440B-B420-2D68CC93790B}"/>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311A6785-2163-4EF3-8E9C-3E49B294A59F}"/>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54CA0173-1B2C-4718-909B-7366DC0130D4}"/>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939399DF-231D-44B9-855A-48BF2E8D0E48}"/>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E199AC82-1318-45CA-A2CB-BC188181D3E5}"/>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031E7863-5400-401F-82EF-81431695C551}"/>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24D5148D-4A8B-40D1-9154-BC5B209F1933}"/>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3C9095DA-3616-4606-87AA-0F5BB2C0F1F9}"/>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F4345959-7E1F-4B25-A3B2-45AC0AA2BEB4}"/>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9A78BFCE-6F50-43EB-96CD-5C63D5AAAEC8}"/>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AE869735-0D03-4E98-9360-F7FC20632031}"/>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C0D94B17-E2A8-4D5C-9E5C-F17E9F5D6872}"/>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CAF6A207-BF67-484A-8F48-0D66C9D10569}"/>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89DD663C-B3A6-40CA-9504-ACE3EDB694F4}"/>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166E071B-0F5C-4C09-81F1-30D91622517D}"/>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3504D9B7-5A3F-48F3-8391-617866E56247}"/>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374B5128-EA87-4FCF-868A-465B03424693}"/>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250E5054-6FBC-4D86-9FA4-D1FC81EED6DC}"/>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3CBF7903-786C-4B5A-B0AA-9129CBD429A5}"/>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85378EFA-BA28-42BB-AF30-05ED6FAF449D}"/>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9CD1F854-DFFD-4C4A-81C9-68F991528604}"/>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20724E2F-B7D8-4853-8059-9484621EE69A}"/>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1EA2903A-F141-4BA6-8E57-584E980BEEC5}"/>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0A726DE4-53BF-4778-82B6-4EF61907D017}"/>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8025E879-B216-45DF-9B0C-57FBB8C30001}"/>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072E31C7-7E58-4E35-AB7A-156AAD074F73}"/>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3645C301-8CA0-40D2-A2D9-7F1CDDAE60FF}"/>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B42EE5E0-B6DA-46EC-AB80-1EBDBDDE07DA}"/>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83528C83-3F53-4D1C-BEF9-C56EDF6CF817}"/>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658D7574-F703-44A8-8B0D-B8E91558934E}"/>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738AD62A-5B62-4AE4-98A9-FC0C70E71661}"/>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1CC1D53E-5D93-404C-8E56-5B12E19A129D}"/>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3148C240-4F3D-4B8F-9B64-8FA082245F61}"/>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E5A24696-D834-4657-B7FF-6E6D6E257513}"/>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D8D1DF86-789D-4583-A3CF-2CF60DD25340}"/>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35011564-B936-45EB-97B1-D38E91173442}"/>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6D8662C9-3E1A-450E-BAA6-DAF2D242AC2A}"/>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DAE882D3-C8BE-4312-BC09-0197F0A5A6A9}"/>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16AB79F8-DDBD-4458-966A-2FE835B0CCB4}"/>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EB6CE7F9-8F1C-4FAC-9798-1A2D54D33C66}"/>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3C49EEBB-6FB9-42CC-A180-1E5DB69A7F53}"/>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3B2F6A1F-5C13-4BDB-A99F-0108E20212E1}"/>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E8FD3E04-6323-445A-8E77-F29D9F39DFD7}"/>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65C32E92-DB33-4B55-AB89-51AE47F37361}"/>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CB876F0F-2FB5-4A79-8D22-37E884AE9C5E}"/>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EE56BFAB-215A-4BCC-BDCA-C791509B89D9}"/>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0A98858E-7CEC-4D97-A0D4-FD71A58BD330}"/>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B9F173D7-58FB-4D84-B4D4-5AF51FD6F25C}"/>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345522DB-4D5A-4BDE-A7F8-1CDCB61800A6}"/>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5359C4B3-BA28-48D0-A99F-BFD2835B5C39}"/>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EE6D3C64-CB22-48D7-A849-C3A1E12AF472}"/>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36FDCF91-F6C8-41A0-87B1-AEDEC0D3EB3C}"/>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40079B1B-EC6E-4FF4-AD2A-823269FBA33C}"/>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52B20920-816D-4847-9A0E-72188E300CF8}"/>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0D9ABDE5-FDD6-4ACE-9CB1-3DE43196A79B}"/>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97C6C4DF-EC5D-42DA-949A-F98E5B94BDA3}"/>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4738EEAA-A0E8-4C56-B54E-C3EE6DE413AB}"/>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1D4D0E9A-31CC-4F48-B155-775335A2E6D1}"/>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408CDE48-1CFC-4763-B526-0AFFA2FBCFFB}"/>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42F73AD3-64AE-4486-8BC8-6FB37AF626B6}"/>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DA426FB0-DEAC-4F32-944E-6C28E4A98A61}"/>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89F7FB07-9533-4B0F-A260-813B36B62174}"/>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42257FBE-00C8-450B-BAD0-93238A60866A}"/>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9AC46F12-8F56-4D0C-AE7E-12C8D03AE1C4}"/>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7AFD2726-28F5-491D-950E-91CE9B4AF088}"/>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5D1DD3E9-26C8-4DC4-8F19-0F42AA8D71B3}"/>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530B702C-495A-4CFC-97A3-E7666C93CF67}"/>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B4477D88-F080-4A53-8F27-8F7B7F54F4A4}"/>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5659C49D-23B9-4558-ABB7-58A39157771D}"/>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DB5BECD0-9604-415C-B401-170B98BCCE78}"/>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DA79918B-22A2-4551-8FCC-616864243C77}"/>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9398D2FE-55D1-4453-AD71-47C202A8476B}"/>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4814022F-CBF9-450E-A941-80FC7ECF0129}"/>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01AF2CF6-8589-4E59-8572-9B7842B2AA02}"/>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1E9F5D44-2884-4326-BBAA-968D712B84DD}"/>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D2E99225-BDC9-48B8-BE9A-7CDE2143DC98}"/>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3A149D11-011F-4A0B-B4AF-38B3DAF3FD65}"/>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A366FCBB-4C3B-4648-9AEE-425FE716AC3D}"/>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FE651E98-5649-459B-ACF5-9F163A17BAB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BCD0486A-15D3-411A-9EF5-F41B3A9A693B}"/>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9AA153CA-070A-45A0-BBFF-F2AB7F162CB6}"/>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7FA67CD3-C8EE-408F-8CC3-41F0AA2B06AE}"/>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B2F8C463-AB04-46B1-862C-16ACE3A3FDF8}"/>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8B412D73-3DC8-4516-97A1-EAC89B7CCB27}"/>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988130FF-F8C2-489F-AB4B-555AEA0EB47A}"/>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F21402F0-F1C5-484A-BF77-0B6DEB699CF1}"/>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C381EFD6-AC4E-4AF0-8730-9E594E021D21}"/>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BCE4B38F-9329-4B01-914B-40E5E6B0D950}"/>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3C3CF8D8-DA02-4FD0-A0F9-B7D35AE2043D}"/>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9748E423-0466-493A-B111-5E587A22B1FE}"/>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96B0A178-1C53-4D54-B36A-52BCBF82902C}"/>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348035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E9DA8BAE-6A60-3449-8363-E791C064AF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8174" t="25812" r="13309" b="37801"/>
          <a:stretch/>
        </p:blipFill>
        <p:spPr>
          <a:xfrm>
            <a:off x="0" y="1"/>
            <a:ext cx="12191999" cy="6857999"/>
          </a:xfrm>
          <a:prstGeom prst="rect">
            <a:avLst/>
          </a:prstGeom>
        </p:spPr>
      </p:pic>
      <p:sp>
        <p:nvSpPr>
          <p:cNvPr id="25" name="Text Placeholder 2"/>
          <p:cNvSpPr>
            <a:spLocks noGrp="1"/>
          </p:cNvSpPr>
          <p:nvPr>
            <p:ph type="body" idx="1" hasCustomPrompt="1"/>
          </p:nvPr>
        </p:nvSpPr>
        <p:spPr>
          <a:xfrm>
            <a:off x="508000" y="557156"/>
            <a:ext cx="7402423" cy="927157"/>
          </a:xfrm>
          <a:prstGeom prst="rect">
            <a:avLst/>
          </a:prstGeom>
        </p:spPr>
        <p:txBody>
          <a:bodyPr lIns="0" tIns="0" rIns="0" bIns="0" anchor="b" anchorCtr="0">
            <a:normAutofit/>
          </a:bodyPr>
          <a:lstStyle>
            <a:lvl1pPr marL="0" indent="0">
              <a:lnSpc>
                <a:spcPct val="100000"/>
              </a:lnSpc>
              <a:spcAft>
                <a:spcPts val="0"/>
              </a:spcAft>
              <a:buNone/>
              <a:defRPr sz="3600" b="0" cap="all" baseline="0">
                <a:solidFill>
                  <a:srgbClr val="009EB4"/>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6" name="Text Placeholder 5">
            <a:extLst>
              <a:ext uri="{FF2B5EF4-FFF2-40B4-BE49-F238E27FC236}">
                <a16:creationId xmlns:a16="http://schemas.microsoft.com/office/drawing/2014/main" id="{807E29B8-5C00-47A9-B518-C35C5CC597A2}"/>
              </a:ext>
            </a:extLst>
          </p:cNvPr>
          <p:cNvSpPr>
            <a:spLocks noGrp="1"/>
          </p:cNvSpPr>
          <p:nvPr>
            <p:ph type="body" sz="quarter" idx="10"/>
          </p:nvPr>
        </p:nvSpPr>
        <p:spPr>
          <a:xfrm>
            <a:off x="507787" y="1500880"/>
            <a:ext cx="7402636" cy="712547"/>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88AD9D-99D1-4C93-8C1C-4D6FEC2F2D00}"/>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5319" r="44427"/>
          <a:stretch/>
        </p:blipFill>
        <p:spPr>
          <a:xfrm>
            <a:off x="5030233" y="0"/>
            <a:ext cx="7161767" cy="3963850"/>
          </a:xfrm>
          <a:prstGeom prst="rect">
            <a:avLst/>
          </a:prstGeom>
        </p:spPr>
      </p:pic>
      <p:pic>
        <p:nvPicPr>
          <p:cNvPr id="7" name="Picture 6">
            <a:extLst>
              <a:ext uri="{FF2B5EF4-FFF2-40B4-BE49-F238E27FC236}">
                <a16:creationId xmlns:a16="http://schemas.microsoft.com/office/drawing/2014/main" id="{A48CCD37-2D4F-4E67-9970-0B7F5D2B7B75}"/>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2346" b="28787"/>
          <a:stretch/>
        </p:blipFill>
        <p:spPr>
          <a:xfrm>
            <a:off x="0" y="3585029"/>
            <a:ext cx="3893668" cy="3272971"/>
          </a:xfrm>
          <a:prstGeom prst="rect">
            <a:avLst/>
          </a:prstGeom>
        </p:spPr>
      </p:pic>
      <p:sp>
        <p:nvSpPr>
          <p:cNvPr id="34" name="Rectangle 2"/>
          <p:cNvSpPr>
            <a:spLocks noGrp="1" noChangeArrowheads="1"/>
          </p:cNvSpPr>
          <p:nvPr>
            <p:ph type="title"/>
          </p:nvPr>
        </p:nvSpPr>
        <p:spPr bwMode="auto">
          <a:xfrm>
            <a:off x="508001" y="417769"/>
            <a:ext cx="11352822"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36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1779588" y="2101362"/>
            <a:ext cx="7935912" cy="3121269"/>
          </a:xfrm>
          <a:prstGeom prst="rect">
            <a:avLst/>
          </a:prstGeom>
        </p:spPr>
        <p:txBody>
          <a:bodyPr/>
          <a:lstStyle>
            <a:lvl1pPr marL="0" indent="0" defTabSz="357708">
              <a:lnSpc>
                <a:spcPct val="110000"/>
              </a:lnSpc>
              <a:spcBef>
                <a:spcPts val="0"/>
              </a:spcBef>
              <a:spcAft>
                <a:spcPts val="1200"/>
              </a:spcAft>
              <a:defRPr sz="1800" b="0" cap="none" baseline="0">
                <a:latin typeface="ShellMedium" panose="00000600000000000000" pitchFamily="50" charset="0"/>
              </a:defRPr>
            </a:lvl1pPr>
            <a:lvl2pPr marL="230400" indent="-230400" defTabSz="357708">
              <a:lnSpc>
                <a:spcPct val="110000"/>
              </a:lnSpc>
              <a:spcBef>
                <a:spcPts val="0"/>
              </a:spcBef>
              <a:spcAft>
                <a:spcPts val="1200"/>
              </a:spcAft>
              <a:buClr>
                <a:srgbClr val="009EB4"/>
              </a:buClr>
              <a:defRPr sz="1800">
                <a:latin typeface="ShellMedium" panose="00000600000000000000" pitchFamily="50" charset="0"/>
              </a:defRPr>
            </a:lvl2pPr>
            <a:lvl3pPr marL="459000" indent="-228600" defTabSz="357708">
              <a:lnSpc>
                <a:spcPct val="110000"/>
              </a:lnSpc>
              <a:spcBef>
                <a:spcPts val="0"/>
              </a:spcBef>
              <a:spcAft>
                <a:spcPts val="1200"/>
              </a:spcAft>
              <a:buClr>
                <a:schemeClr val="tx1"/>
              </a:buClr>
              <a:buSzPct val="75000"/>
              <a:buFont typeface="Wingdings" pitchFamily="2" charset="2"/>
              <a:buChar char=""/>
              <a:defRPr sz="1800">
                <a:latin typeface="ShellMedium" panose="00000600000000000000" pitchFamily="50" charset="0"/>
              </a:defRPr>
            </a:lvl3pPr>
            <a:lvl4pPr marL="687600" indent="-228600" defTabSz="357708">
              <a:lnSpc>
                <a:spcPct val="110000"/>
              </a:lnSpc>
              <a:spcBef>
                <a:spcPts val="0"/>
              </a:spcBef>
              <a:spcAft>
                <a:spcPts val="1200"/>
              </a:spcAft>
              <a:buClr>
                <a:schemeClr val="tx1"/>
              </a:buClr>
              <a:buSzPct val="75000"/>
              <a:buFont typeface="Wingdings" pitchFamily="2" charset="2"/>
              <a:buChar char=""/>
              <a:defRPr sz="1800"/>
            </a:lvl4pPr>
            <a:lvl5pPr marL="890800" indent="-203200" defTabSz="357708">
              <a:lnSpc>
                <a:spcPct val="110000"/>
              </a:lnSpc>
              <a:spcBef>
                <a:spcPts val="0"/>
              </a:spcBef>
              <a:spcAft>
                <a:spcPts val="1200"/>
              </a:spcAft>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endParaRPr lang="en-GB"/>
          </a:p>
        </p:txBody>
      </p:sp>
      <p:sp>
        <p:nvSpPr>
          <p:cNvPr id="6" name="Text Placeholder 5">
            <a:extLst>
              <a:ext uri="{FF2B5EF4-FFF2-40B4-BE49-F238E27FC236}">
                <a16:creationId xmlns:a16="http://schemas.microsoft.com/office/drawing/2014/main" id="{9EA0141E-34C4-4182-BFFD-92819B9BA324}"/>
              </a:ext>
            </a:extLst>
          </p:cNvPr>
          <p:cNvSpPr>
            <a:spLocks noGrp="1"/>
          </p:cNvSpPr>
          <p:nvPr>
            <p:ph type="body" sz="quarter" idx="12"/>
          </p:nvPr>
        </p:nvSpPr>
        <p:spPr>
          <a:xfrm>
            <a:off x="508001" y="1484557"/>
            <a:ext cx="11352822" cy="482600"/>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Oran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FD65E6-E142-4BC9-B8F8-3B46DB7C3FA6}"/>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5319" r="44427"/>
          <a:stretch/>
        </p:blipFill>
        <p:spPr>
          <a:xfrm>
            <a:off x="5030233" y="0"/>
            <a:ext cx="7161767" cy="3963849"/>
          </a:xfrm>
          <a:prstGeom prst="rect">
            <a:avLst/>
          </a:prstGeom>
        </p:spPr>
      </p:pic>
      <p:pic>
        <p:nvPicPr>
          <p:cNvPr id="7" name="Picture 6">
            <a:extLst>
              <a:ext uri="{FF2B5EF4-FFF2-40B4-BE49-F238E27FC236}">
                <a16:creationId xmlns:a16="http://schemas.microsoft.com/office/drawing/2014/main" id="{41E3FC18-B17F-461B-B646-10BA03252196}"/>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2346" b="28787"/>
          <a:stretch/>
        </p:blipFill>
        <p:spPr>
          <a:xfrm>
            <a:off x="0" y="3585029"/>
            <a:ext cx="3893668" cy="3272971"/>
          </a:xfrm>
          <a:prstGeom prst="rect">
            <a:avLst/>
          </a:prstGeom>
        </p:spPr>
      </p:pic>
      <p:sp>
        <p:nvSpPr>
          <p:cNvPr id="34" name="Rectangle 2"/>
          <p:cNvSpPr>
            <a:spLocks noGrp="1" noChangeArrowheads="1"/>
          </p:cNvSpPr>
          <p:nvPr>
            <p:ph type="title"/>
          </p:nvPr>
        </p:nvSpPr>
        <p:spPr bwMode="auto">
          <a:xfrm>
            <a:off x="508001" y="417769"/>
            <a:ext cx="11352822"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36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1779588" y="2101362"/>
            <a:ext cx="7935912" cy="3121269"/>
          </a:xfrm>
          <a:prstGeom prst="rect">
            <a:avLst/>
          </a:prstGeom>
        </p:spPr>
        <p:txBody>
          <a:bodyPr/>
          <a:lstStyle>
            <a:lvl1pPr marL="0" indent="0" defTabSz="357708">
              <a:lnSpc>
                <a:spcPct val="110000"/>
              </a:lnSpc>
              <a:spcBef>
                <a:spcPts val="0"/>
              </a:spcBef>
              <a:spcAft>
                <a:spcPts val="1200"/>
              </a:spcAft>
              <a:defRPr sz="1800" b="0" cap="none" baseline="0">
                <a:latin typeface="ShellMedium" panose="00000600000000000000" pitchFamily="50" charset="0"/>
              </a:defRPr>
            </a:lvl1pPr>
            <a:lvl2pPr marL="230400" indent="-230400" defTabSz="357708">
              <a:lnSpc>
                <a:spcPct val="110000"/>
              </a:lnSpc>
              <a:spcBef>
                <a:spcPts val="0"/>
              </a:spcBef>
              <a:spcAft>
                <a:spcPts val="1200"/>
              </a:spcAft>
              <a:buClr>
                <a:srgbClr val="009EB4"/>
              </a:buClr>
              <a:defRPr sz="1800">
                <a:latin typeface="ShellMedium" panose="00000600000000000000" pitchFamily="50" charset="0"/>
              </a:defRPr>
            </a:lvl2pPr>
            <a:lvl3pPr marL="459000" indent="-228600" defTabSz="357708">
              <a:lnSpc>
                <a:spcPct val="110000"/>
              </a:lnSpc>
              <a:spcBef>
                <a:spcPts val="0"/>
              </a:spcBef>
              <a:spcAft>
                <a:spcPts val="1200"/>
              </a:spcAft>
              <a:buClr>
                <a:schemeClr val="tx1"/>
              </a:buClr>
              <a:buSzPct val="75000"/>
              <a:buFont typeface="Wingdings" pitchFamily="2" charset="2"/>
              <a:buChar char=""/>
              <a:defRPr sz="1800">
                <a:latin typeface="ShellMedium" panose="00000600000000000000" pitchFamily="50" charset="0"/>
              </a:defRPr>
            </a:lvl3pPr>
            <a:lvl4pPr marL="687600" indent="-228600" defTabSz="357708">
              <a:lnSpc>
                <a:spcPct val="110000"/>
              </a:lnSpc>
              <a:spcBef>
                <a:spcPts val="0"/>
              </a:spcBef>
              <a:spcAft>
                <a:spcPts val="1200"/>
              </a:spcAft>
              <a:buClr>
                <a:schemeClr val="tx1"/>
              </a:buClr>
              <a:buSzPct val="75000"/>
              <a:buFont typeface="Wingdings" pitchFamily="2" charset="2"/>
              <a:buChar char=""/>
              <a:defRPr sz="1800"/>
            </a:lvl4pPr>
            <a:lvl5pPr marL="890800" indent="-203200" defTabSz="357708">
              <a:lnSpc>
                <a:spcPct val="110000"/>
              </a:lnSpc>
              <a:spcBef>
                <a:spcPts val="0"/>
              </a:spcBef>
              <a:spcAft>
                <a:spcPts val="1200"/>
              </a:spcAft>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endParaRPr lang="en-GB"/>
          </a:p>
        </p:txBody>
      </p:sp>
      <p:sp>
        <p:nvSpPr>
          <p:cNvPr id="6" name="Text Placeholder 5">
            <a:extLst>
              <a:ext uri="{FF2B5EF4-FFF2-40B4-BE49-F238E27FC236}">
                <a16:creationId xmlns:a16="http://schemas.microsoft.com/office/drawing/2014/main" id="{9EA0141E-34C4-4182-BFFD-92819B9BA324}"/>
              </a:ext>
            </a:extLst>
          </p:cNvPr>
          <p:cNvSpPr>
            <a:spLocks noGrp="1"/>
          </p:cNvSpPr>
          <p:nvPr>
            <p:ph type="body" sz="quarter" idx="12"/>
          </p:nvPr>
        </p:nvSpPr>
        <p:spPr>
          <a:xfrm>
            <a:off x="508001" y="1484557"/>
            <a:ext cx="11352822" cy="482600"/>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extLst>
      <p:ext uri="{BB962C8B-B14F-4D97-AF65-F5344CB8AC3E}">
        <p14:creationId xmlns:p14="http://schemas.microsoft.com/office/powerpoint/2010/main" val="70152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_Purp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B744CE-D8A4-4836-AC6C-D55DDE00F19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5319" r="44427"/>
          <a:stretch/>
        </p:blipFill>
        <p:spPr>
          <a:xfrm>
            <a:off x="5030233" y="0"/>
            <a:ext cx="7161767" cy="3963849"/>
          </a:xfrm>
          <a:prstGeom prst="rect">
            <a:avLst/>
          </a:prstGeom>
        </p:spPr>
      </p:pic>
      <p:pic>
        <p:nvPicPr>
          <p:cNvPr id="7" name="Picture 6">
            <a:extLst>
              <a:ext uri="{FF2B5EF4-FFF2-40B4-BE49-F238E27FC236}">
                <a16:creationId xmlns:a16="http://schemas.microsoft.com/office/drawing/2014/main" id="{AF869E96-0E28-46EB-8174-3E95008A8D7E}"/>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2346" b="28787"/>
          <a:stretch/>
        </p:blipFill>
        <p:spPr>
          <a:xfrm>
            <a:off x="0" y="3585029"/>
            <a:ext cx="3893668" cy="3272971"/>
          </a:xfrm>
          <a:prstGeom prst="rect">
            <a:avLst/>
          </a:prstGeom>
        </p:spPr>
      </p:pic>
      <p:sp>
        <p:nvSpPr>
          <p:cNvPr id="34" name="Rectangle 2"/>
          <p:cNvSpPr>
            <a:spLocks noGrp="1" noChangeArrowheads="1"/>
          </p:cNvSpPr>
          <p:nvPr>
            <p:ph type="title"/>
          </p:nvPr>
        </p:nvSpPr>
        <p:spPr bwMode="auto">
          <a:xfrm>
            <a:off x="508001" y="417769"/>
            <a:ext cx="11352822"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36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1779588" y="2101362"/>
            <a:ext cx="7935912" cy="3121269"/>
          </a:xfrm>
          <a:prstGeom prst="rect">
            <a:avLst/>
          </a:prstGeom>
        </p:spPr>
        <p:txBody>
          <a:bodyPr/>
          <a:lstStyle>
            <a:lvl1pPr marL="0" indent="0" defTabSz="357708">
              <a:lnSpc>
                <a:spcPct val="110000"/>
              </a:lnSpc>
              <a:spcBef>
                <a:spcPts val="0"/>
              </a:spcBef>
              <a:spcAft>
                <a:spcPts val="1200"/>
              </a:spcAft>
              <a:defRPr sz="1800" b="0" cap="none" baseline="0">
                <a:latin typeface="ShellMedium" panose="00000600000000000000" pitchFamily="50" charset="0"/>
              </a:defRPr>
            </a:lvl1pPr>
            <a:lvl2pPr marL="230400" indent="-230400" defTabSz="357708">
              <a:lnSpc>
                <a:spcPct val="110000"/>
              </a:lnSpc>
              <a:spcBef>
                <a:spcPts val="0"/>
              </a:spcBef>
              <a:spcAft>
                <a:spcPts val="1200"/>
              </a:spcAft>
              <a:buClr>
                <a:srgbClr val="009EB4"/>
              </a:buClr>
              <a:defRPr sz="1800">
                <a:latin typeface="ShellMedium" panose="00000600000000000000" pitchFamily="50" charset="0"/>
              </a:defRPr>
            </a:lvl2pPr>
            <a:lvl3pPr marL="459000" indent="-228600" defTabSz="357708">
              <a:lnSpc>
                <a:spcPct val="110000"/>
              </a:lnSpc>
              <a:spcBef>
                <a:spcPts val="0"/>
              </a:spcBef>
              <a:spcAft>
                <a:spcPts val="1200"/>
              </a:spcAft>
              <a:buClr>
                <a:schemeClr val="tx1"/>
              </a:buClr>
              <a:buSzPct val="75000"/>
              <a:buFont typeface="Wingdings" pitchFamily="2" charset="2"/>
              <a:buChar char=""/>
              <a:defRPr sz="1800">
                <a:latin typeface="ShellMedium" panose="00000600000000000000" pitchFamily="50" charset="0"/>
              </a:defRPr>
            </a:lvl3pPr>
            <a:lvl4pPr marL="687600" indent="-228600" defTabSz="357708">
              <a:lnSpc>
                <a:spcPct val="110000"/>
              </a:lnSpc>
              <a:spcBef>
                <a:spcPts val="0"/>
              </a:spcBef>
              <a:spcAft>
                <a:spcPts val="1200"/>
              </a:spcAft>
              <a:buClr>
                <a:schemeClr val="tx1"/>
              </a:buClr>
              <a:buSzPct val="75000"/>
              <a:buFont typeface="Wingdings" pitchFamily="2" charset="2"/>
              <a:buChar char=""/>
              <a:defRPr sz="1800"/>
            </a:lvl4pPr>
            <a:lvl5pPr marL="890800" indent="-203200" defTabSz="357708">
              <a:lnSpc>
                <a:spcPct val="110000"/>
              </a:lnSpc>
              <a:spcBef>
                <a:spcPts val="0"/>
              </a:spcBef>
              <a:spcAft>
                <a:spcPts val="1200"/>
              </a:spcAft>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endParaRPr lang="en-GB"/>
          </a:p>
        </p:txBody>
      </p:sp>
      <p:sp>
        <p:nvSpPr>
          <p:cNvPr id="6" name="Text Placeholder 5">
            <a:extLst>
              <a:ext uri="{FF2B5EF4-FFF2-40B4-BE49-F238E27FC236}">
                <a16:creationId xmlns:a16="http://schemas.microsoft.com/office/drawing/2014/main" id="{9EA0141E-34C4-4182-BFFD-92819B9BA324}"/>
              </a:ext>
            </a:extLst>
          </p:cNvPr>
          <p:cNvSpPr>
            <a:spLocks noGrp="1"/>
          </p:cNvSpPr>
          <p:nvPr>
            <p:ph type="body" sz="quarter" idx="12"/>
          </p:nvPr>
        </p:nvSpPr>
        <p:spPr>
          <a:xfrm>
            <a:off x="508001" y="1484557"/>
            <a:ext cx="11352822" cy="482600"/>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extLst>
      <p:ext uri="{BB962C8B-B14F-4D97-AF65-F5344CB8AC3E}">
        <p14:creationId xmlns:p14="http://schemas.microsoft.com/office/powerpoint/2010/main" val="170588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_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C385DB-B5B1-4C75-B5BE-9FCF4624E80A}"/>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5319" r="44427"/>
          <a:stretch/>
        </p:blipFill>
        <p:spPr>
          <a:xfrm>
            <a:off x="5030233" y="0"/>
            <a:ext cx="7161767" cy="3963849"/>
          </a:xfrm>
          <a:prstGeom prst="rect">
            <a:avLst/>
          </a:prstGeom>
        </p:spPr>
      </p:pic>
      <p:pic>
        <p:nvPicPr>
          <p:cNvPr id="7" name="Picture 6">
            <a:extLst>
              <a:ext uri="{FF2B5EF4-FFF2-40B4-BE49-F238E27FC236}">
                <a16:creationId xmlns:a16="http://schemas.microsoft.com/office/drawing/2014/main" id="{A7AD647D-C03F-4B56-A7FD-09C3DCB34ADB}"/>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2346" b="28787"/>
          <a:stretch/>
        </p:blipFill>
        <p:spPr>
          <a:xfrm>
            <a:off x="0" y="3585029"/>
            <a:ext cx="3893668" cy="3272971"/>
          </a:xfrm>
          <a:prstGeom prst="rect">
            <a:avLst/>
          </a:prstGeom>
        </p:spPr>
      </p:pic>
      <p:sp>
        <p:nvSpPr>
          <p:cNvPr id="34" name="Rectangle 2"/>
          <p:cNvSpPr>
            <a:spLocks noGrp="1" noChangeArrowheads="1"/>
          </p:cNvSpPr>
          <p:nvPr>
            <p:ph type="title"/>
          </p:nvPr>
        </p:nvSpPr>
        <p:spPr bwMode="auto">
          <a:xfrm>
            <a:off x="508001" y="417769"/>
            <a:ext cx="11352822"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36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1779588" y="2101362"/>
            <a:ext cx="7935912" cy="3121269"/>
          </a:xfrm>
          <a:prstGeom prst="rect">
            <a:avLst/>
          </a:prstGeom>
        </p:spPr>
        <p:txBody>
          <a:bodyPr/>
          <a:lstStyle>
            <a:lvl1pPr marL="0" indent="0" defTabSz="357708">
              <a:lnSpc>
                <a:spcPct val="110000"/>
              </a:lnSpc>
              <a:spcBef>
                <a:spcPts val="0"/>
              </a:spcBef>
              <a:spcAft>
                <a:spcPts val="1200"/>
              </a:spcAft>
              <a:defRPr sz="1800" b="0" cap="none" baseline="0">
                <a:latin typeface="ShellMedium" panose="00000600000000000000" pitchFamily="50" charset="0"/>
              </a:defRPr>
            </a:lvl1pPr>
            <a:lvl2pPr marL="230400" indent="-230400" defTabSz="357708">
              <a:lnSpc>
                <a:spcPct val="110000"/>
              </a:lnSpc>
              <a:spcBef>
                <a:spcPts val="0"/>
              </a:spcBef>
              <a:spcAft>
                <a:spcPts val="1200"/>
              </a:spcAft>
              <a:buClr>
                <a:srgbClr val="009EB4"/>
              </a:buClr>
              <a:defRPr sz="1800">
                <a:latin typeface="ShellMedium" panose="00000600000000000000" pitchFamily="50" charset="0"/>
              </a:defRPr>
            </a:lvl2pPr>
            <a:lvl3pPr marL="459000" indent="-228600" defTabSz="357708">
              <a:lnSpc>
                <a:spcPct val="110000"/>
              </a:lnSpc>
              <a:spcBef>
                <a:spcPts val="0"/>
              </a:spcBef>
              <a:spcAft>
                <a:spcPts val="1200"/>
              </a:spcAft>
              <a:buClr>
                <a:schemeClr val="tx1"/>
              </a:buClr>
              <a:buSzPct val="75000"/>
              <a:buFont typeface="Wingdings" pitchFamily="2" charset="2"/>
              <a:buChar char=""/>
              <a:defRPr sz="1800">
                <a:latin typeface="ShellMedium" panose="00000600000000000000" pitchFamily="50" charset="0"/>
              </a:defRPr>
            </a:lvl3pPr>
            <a:lvl4pPr marL="687600" indent="-228600" defTabSz="357708">
              <a:lnSpc>
                <a:spcPct val="110000"/>
              </a:lnSpc>
              <a:spcBef>
                <a:spcPts val="0"/>
              </a:spcBef>
              <a:spcAft>
                <a:spcPts val="1200"/>
              </a:spcAft>
              <a:buClr>
                <a:schemeClr val="tx1"/>
              </a:buClr>
              <a:buSzPct val="75000"/>
              <a:buFont typeface="Wingdings" pitchFamily="2" charset="2"/>
              <a:buChar char=""/>
              <a:defRPr sz="1800"/>
            </a:lvl4pPr>
            <a:lvl5pPr marL="890800" indent="-203200" defTabSz="357708">
              <a:lnSpc>
                <a:spcPct val="110000"/>
              </a:lnSpc>
              <a:spcBef>
                <a:spcPts val="0"/>
              </a:spcBef>
              <a:spcAft>
                <a:spcPts val="1200"/>
              </a:spcAft>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endParaRPr lang="en-GB"/>
          </a:p>
        </p:txBody>
      </p:sp>
      <p:sp>
        <p:nvSpPr>
          <p:cNvPr id="6" name="Text Placeholder 5">
            <a:extLst>
              <a:ext uri="{FF2B5EF4-FFF2-40B4-BE49-F238E27FC236}">
                <a16:creationId xmlns:a16="http://schemas.microsoft.com/office/drawing/2014/main" id="{9EA0141E-34C4-4182-BFFD-92819B9BA324}"/>
              </a:ext>
            </a:extLst>
          </p:cNvPr>
          <p:cNvSpPr>
            <a:spLocks noGrp="1"/>
          </p:cNvSpPr>
          <p:nvPr>
            <p:ph type="body" sz="quarter" idx="12"/>
          </p:nvPr>
        </p:nvSpPr>
        <p:spPr>
          <a:xfrm>
            <a:off x="508001" y="1484557"/>
            <a:ext cx="11352822" cy="482600"/>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extLst>
      <p:ext uri="{BB962C8B-B14F-4D97-AF65-F5344CB8AC3E}">
        <p14:creationId xmlns:p14="http://schemas.microsoft.com/office/powerpoint/2010/main" val="335778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_Turquo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732386-BE40-4044-A7EE-4BCDA31F3AB5}"/>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5319" r="44427"/>
          <a:stretch/>
        </p:blipFill>
        <p:spPr>
          <a:xfrm>
            <a:off x="5030233" y="0"/>
            <a:ext cx="7161767" cy="3963849"/>
          </a:xfrm>
          <a:prstGeom prst="rect">
            <a:avLst/>
          </a:prstGeom>
        </p:spPr>
      </p:pic>
      <p:pic>
        <p:nvPicPr>
          <p:cNvPr id="7" name="Picture 6">
            <a:extLst>
              <a:ext uri="{FF2B5EF4-FFF2-40B4-BE49-F238E27FC236}">
                <a16:creationId xmlns:a16="http://schemas.microsoft.com/office/drawing/2014/main" id="{3C552634-2693-4E8C-A0EB-D8E45294FA44}"/>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2346" b="28787"/>
          <a:stretch/>
        </p:blipFill>
        <p:spPr>
          <a:xfrm>
            <a:off x="0" y="3585029"/>
            <a:ext cx="3893668" cy="3272971"/>
          </a:xfrm>
          <a:prstGeom prst="rect">
            <a:avLst/>
          </a:prstGeom>
        </p:spPr>
      </p:pic>
      <p:sp>
        <p:nvSpPr>
          <p:cNvPr id="34" name="Rectangle 2"/>
          <p:cNvSpPr>
            <a:spLocks noGrp="1" noChangeArrowheads="1"/>
          </p:cNvSpPr>
          <p:nvPr>
            <p:ph type="title"/>
          </p:nvPr>
        </p:nvSpPr>
        <p:spPr bwMode="auto">
          <a:xfrm>
            <a:off x="508001" y="417769"/>
            <a:ext cx="11352822"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36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1779588" y="2101362"/>
            <a:ext cx="7935912" cy="3121269"/>
          </a:xfrm>
          <a:prstGeom prst="rect">
            <a:avLst/>
          </a:prstGeom>
        </p:spPr>
        <p:txBody>
          <a:bodyPr/>
          <a:lstStyle>
            <a:lvl1pPr marL="0" indent="0" defTabSz="357708">
              <a:lnSpc>
                <a:spcPct val="110000"/>
              </a:lnSpc>
              <a:spcBef>
                <a:spcPts val="0"/>
              </a:spcBef>
              <a:spcAft>
                <a:spcPts val="1200"/>
              </a:spcAft>
              <a:defRPr sz="1800" b="0" cap="none" baseline="0">
                <a:latin typeface="ShellMedium" panose="00000600000000000000" pitchFamily="50" charset="0"/>
              </a:defRPr>
            </a:lvl1pPr>
            <a:lvl2pPr marL="230400" indent="-230400" defTabSz="357708">
              <a:lnSpc>
                <a:spcPct val="110000"/>
              </a:lnSpc>
              <a:spcBef>
                <a:spcPts val="0"/>
              </a:spcBef>
              <a:spcAft>
                <a:spcPts val="1200"/>
              </a:spcAft>
              <a:buClr>
                <a:srgbClr val="009EB4"/>
              </a:buClr>
              <a:defRPr sz="1800">
                <a:latin typeface="ShellMedium" panose="00000600000000000000" pitchFamily="50" charset="0"/>
              </a:defRPr>
            </a:lvl2pPr>
            <a:lvl3pPr marL="459000" indent="-228600" defTabSz="357708">
              <a:lnSpc>
                <a:spcPct val="110000"/>
              </a:lnSpc>
              <a:spcBef>
                <a:spcPts val="0"/>
              </a:spcBef>
              <a:spcAft>
                <a:spcPts val="1200"/>
              </a:spcAft>
              <a:buClr>
                <a:schemeClr val="tx1"/>
              </a:buClr>
              <a:buSzPct val="75000"/>
              <a:buFont typeface="Wingdings" pitchFamily="2" charset="2"/>
              <a:buChar char=""/>
              <a:defRPr sz="1800">
                <a:latin typeface="ShellMedium" panose="00000600000000000000" pitchFamily="50" charset="0"/>
              </a:defRPr>
            </a:lvl3pPr>
            <a:lvl4pPr marL="687600" indent="-228600" defTabSz="357708">
              <a:lnSpc>
                <a:spcPct val="110000"/>
              </a:lnSpc>
              <a:spcBef>
                <a:spcPts val="0"/>
              </a:spcBef>
              <a:spcAft>
                <a:spcPts val="1200"/>
              </a:spcAft>
              <a:buClr>
                <a:schemeClr val="tx1"/>
              </a:buClr>
              <a:buSzPct val="75000"/>
              <a:buFont typeface="Wingdings" pitchFamily="2" charset="2"/>
              <a:buChar char=""/>
              <a:defRPr sz="1800"/>
            </a:lvl4pPr>
            <a:lvl5pPr marL="890800" indent="-203200" defTabSz="357708">
              <a:lnSpc>
                <a:spcPct val="110000"/>
              </a:lnSpc>
              <a:spcBef>
                <a:spcPts val="0"/>
              </a:spcBef>
              <a:spcAft>
                <a:spcPts val="1200"/>
              </a:spcAft>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endParaRPr lang="en-GB"/>
          </a:p>
        </p:txBody>
      </p:sp>
      <p:sp>
        <p:nvSpPr>
          <p:cNvPr id="6" name="Text Placeholder 5">
            <a:extLst>
              <a:ext uri="{FF2B5EF4-FFF2-40B4-BE49-F238E27FC236}">
                <a16:creationId xmlns:a16="http://schemas.microsoft.com/office/drawing/2014/main" id="{9EA0141E-34C4-4182-BFFD-92819B9BA324}"/>
              </a:ext>
            </a:extLst>
          </p:cNvPr>
          <p:cNvSpPr>
            <a:spLocks noGrp="1"/>
          </p:cNvSpPr>
          <p:nvPr>
            <p:ph type="body" sz="quarter" idx="12"/>
          </p:nvPr>
        </p:nvSpPr>
        <p:spPr>
          <a:xfrm>
            <a:off x="508001" y="1484557"/>
            <a:ext cx="11352822" cy="482600"/>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extLst>
      <p:ext uri="{BB962C8B-B14F-4D97-AF65-F5344CB8AC3E}">
        <p14:creationId xmlns:p14="http://schemas.microsoft.com/office/powerpoint/2010/main" val="113674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Gree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AE4B41-A0B2-460B-9E29-7266083AF5C2}"/>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5319" r="44427"/>
          <a:stretch/>
        </p:blipFill>
        <p:spPr>
          <a:xfrm>
            <a:off x="5030233" y="0"/>
            <a:ext cx="7161767" cy="3963849"/>
          </a:xfrm>
          <a:prstGeom prst="rect">
            <a:avLst/>
          </a:prstGeom>
        </p:spPr>
      </p:pic>
      <p:pic>
        <p:nvPicPr>
          <p:cNvPr id="7" name="Picture 6">
            <a:extLst>
              <a:ext uri="{FF2B5EF4-FFF2-40B4-BE49-F238E27FC236}">
                <a16:creationId xmlns:a16="http://schemas.microsoft.com/office/drawing/2014/main" id="{A761FAD4-006D-463C-BBEF-A7401E3DA5ED}"/>
              </a:ext>
            </a:extLst>
          </p:cNvPr>
          <p:cNvPicPr>
            <a:picLocks noChangeAspect="1"/>
          </p:cNvPicPr>
          <p:nvPr userDrawn="1"/>
        </p:nvPicPr>
        <p:blipFill rotWithShape="1">
          <a:blip r:embed="rId2">
            <a:alphaModFix amt="40000"/>
            <a:extLst>
              <a:ext uri="{28A0092B-C50C-407E-A947-70E740481C1C}">
                <a14:useLocalDpi xmlns:a14="http://schemas.microsoft.com/office/drawing/2010/main" val="0"/>
              </a:ext>
            </a:extLst>
          </a:blip>
          <a:srcRect l="52346" b="28787"/>
          <a:stretch/>
        </p:blipFill>
        <p:spPr>
          <a:xfrm>
            <a:off x="0" y="3585029"/>
            <a:ext cx="3893668" cy="3272971"/>
          </a:xfrm>
          <a:prstGeom prst="rect">
            <a:avLst/>
          </a:prstGeom>
        </p:spPr>
      </p:pic>
      <p:sp>
        <p:nvSpPr>
          <p:cNvPr id="34" name="Rectangle 2"/>
          <p:cNvSpPr>
            <a:spLocks noGrp="1" noChangeArrowheads="1"/>
          </p:cNvSpPr>
          <p:nvPr>
            <p:ph type="title"/>
          </p:nvPr>
        </p:nvSpPr>
        <p:spPr bwMode="auto">
          <a:xfrm>
            <a:off x="508001" y="417769"/>
            <a:ext cx="11352822"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36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1779588" y="2101362"/>
            <a:ext cx="7935912" cy="3121269"/>
          </a:xfrm>
          <a:prstGeom prst="rect">
            <a:avLst/>
          </a:prstGeom>
        </p:spPr>
        <p:txBody>
          <a:bodyPr/>
          <a:lstStyle>
            <a:lvl1pPr marL="0" indent="0" defTabSz="357708">
              <a:lnSpc>
                <a:spcPct val="110000"/>
              </a:lnSpc>
              <a:spcBef>
                <a:spcPts val="0"/>
              </a:spcBef>
              <a:spcAft>
                <a:spcPts val="1200"/>
              </a:spcAft>
              <a:defRPr sz="1800" b="0" cap="none" baseline="0">
                <a:latin typeface="ShellMedium" panose="00000600000000000000" pitchFamily="50" charset="0"/>
              </a:defRPr>
            </a:lvl1pPr>
            <a:lvl2pPr marL="230400" indent="-230400" defTabSz="357708">
              <a:lnSpc>
                <a:spcPct val="110000"/>
              </a:lnSpc>
              <a:spcBef>
                <a:spcPts val="0"/>
              </a:spcBef>
              <a:spcAft>
                <a:spcPts val="1200"/>
              </a:spcAft>
              <a:buClr>
                <a:srgbClr val="009EB4"/>
              </a:buClr>
              <a:defRPr sz="1800">
                <a:latin typeface="ShellMedium" panose="00000600000000000000" pitchFamily="50" charset="0"/>
              </a:defRPr>
            </a:lvl2pPr>
            <a:lvl3pPr marL="459000" indent="-228600" defTabSz="357708">
              <a:lnSpc>
                <a:spcPct val="110000"/>
              </a:lnSpc>
              <a:spcBef>
                <a:spcPts val="0"/>
              </a:spcBef>
              <a:spcAft>
                <a:spcPts val="1200"/>
              </a:spcAft>
              <a:buClr>
                <a:schemeClr val="tx1"/>
              </a:buClr>
              <a:buSzPct val="75000"/>
              <a:buFont typeface="Wingdings" pitchFamily="2" charset="2"/>
              <a:buChar char=""/>
              <a:defRPr sz="1800">
                <a:latin typeface="ShellMedium" panose="00000600000000000000" pitchFamily="50" charset="0"/>
              </a:defRPr>
            </a:lvl3pPr>
            <a:lvl4pPr marL="687600" indent="-228600" defTabSz="357708">
              <a:lnSpc>
                <a:spcPct val="110000"/>
              </a:lnSpc>
              <a:spcBef>
                <a:spcPts val="0"/>
              </a:spcBef>
              <a:spcAft>
                <a:spcPts val="1200"/>
              </a:spcAft>
              <a:buClr>
                <a:schemeClr val="tx1"/>
              </a:buClr>
              <a:buSzPct val="75000"/>
              <a:buFont typeface="Wingdings" pitchFamily="2" charset="2"/>
              <a:buChar char=""/>
              <a:defRPr sz="1800"/>
            </a:lvl4pPr>
            <a:lvl5pPr marL="890800" indent="-203200" defTabSz="357708">
              <a:lnSpc>
                <a:spcPct val="110000"/>
              </a:lnSpc>
              <a:spcBef>
                <a:spcPts val="0"/>
              </a:spcBef>
              <a:spcAft>
                <a:spcPts val="1200"/>
              </a:spcAft>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endParaRPr lang="en-GB"/>
          </a:p>
        </p:txBody>
      </p:sp>
      <p:sp>
        <p:nvSpPr>
          <p:cNvPr id="6" name="Text Placeholder 5">
            <a:extLst>
              <a:ext uri="{FF2B5EF4-FFF2-40B4-BE49-F238E27FC236}">
                <a16:creationId xmlns:a16="http://schemas.microsoft.com/office/drawing/2014/main" id="{9EA0141E-34C4-4182-BFFD-92819B9BA324}"/>
              </a:ext>
            </a:extLst>
          </p:cNvPr>
          <p:cNvSpPr>
            <a:spLocks noGrp="1"/>
          </p:cNvSpPr>
          <p:nvPr>
            <p:ph type="body" sz="quarter" idx="12"/>
          </p:nvPr>
        </p:nvSpPr>
        <p:spPr>
          <a:xfrm>
            <a:off x="508001" y="1484557"/>
            <a:ext cx="11352822" cy="482600"/>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extLst>
      <p:ext uri="{BB962C8B-B14F-4D97-AF65-F5344CB8AC3E}">
        <p14:creationId xmlns:p14="http://schemas.microsoft.com/office/powerpoint/2010/main" val="173169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descr="Chart&#10;&#10;Description automatically generated">
            <a:extLst>
              <a:ext uri="{FF2B5EF4-FFF2-40B4-BE49-F238E27FC236}">
                <a16:creationId xmlns:a16="http://schemas.microsoft.com/office/drawing/2014/main" id="{416E0B59-3DB3-B541-BBFD-789883D4F63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94" t="25812" r="38689" b="37801"/>
          <a:stretch/>
        </p:blipFill>
        <p:spPr>
          <a:xfrm>
            <a:off x="0" y="1"/>
            <a:ext cx="12191999" cy="6857999"/>
          </a:xfrm>
          <a:prstGeom prst="rect">
            <a:avLst/>
          </a:prstGeom>
        </p:spPr>
      </p:pic>
      <p:sp>
        <p:nvSpPr>
          <p:cNvPr id="25" name="Text Placeholder 2"/>
          <p:cNvSpPr>
            <a:spLocks noGrp="1"/>
          </p:cNvSpPr>
          <p:nvPr>
            <p:ph type="body" idx="1" hasCustomPrompt="1"/>
          </p:nvPr>
        </p:nvSpPr>
        <p:spPr>
          <a:xfrm>
            <a:off x="508000" y="557156"/>
            <a:ext cx="7402423" cy="927157"/>
          </a:xfrm>
          <a:prstGeom prst="rect">
            <a:avLst/>
          </a:prstGeom>
        </p:spPr>
        <p:txBody>
          <a:bodyPr lIns="0" tIns="0" rIns="0" bIns="0" anchor="b" anchorCtr="0">
            <a:normAutofit/>
          </a:bodyPr>
          <a:lstStyle>
            <a:lvl1pPr marL="0" indent="0">
              <a:lnSpc>
                <a:spcPct val="100000"/>
              </a:lnSpc>
              <a:spcAft>
                <a:spcPts val="0"/>
              </a:spcAft>
              <a:buNone/>
              <a:defRPr sz="3600" b="0" cap="all" baseline="0">
                <a:solidFill>
                  <a:srgbClr val="009EB4"/>
                </a:solidFill>
                <a:latin typeface="ShellBold" panose="00000800000000000000" pitchFamily="50" charset="0"/>
              </a:defRPr>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EDIT MASTER TEXT STYLES</a:t>
            </a:r>
          </a:p>
        </p:txBody>
      </p:sp>
      <p:sp>
        <p:nvSpPr>
          <p:cNvPr id="6" name="Text Placeholder 5">
            <a:extLst>
              <a:ext uri="{FF2B5EF4-FFF2-40B4-BE49-F238E27FC236}">
                <a16:creationId xmlns:a16="http://schemas.microsoft.com/office/drawing/2014/main" id="{807E29B8-5C00-47A9-B518-C35C5CC597A2}"/>
              </a:ext>
            </a:extLst>
          </p:cNvPr>
          <p:cNvSpPr>
            <a:spLocks noGrp="1"/>
          </p:cNvSpPr>
          <p:nvPr>
            <p:ph type="body" sz="quarter" idx="10"/>
          </p:nvPr>
        </p:nvSpPr>
        <p:spPr>
          <a:xfrm>
            <a:off x="507787" y="1500880"/>
            <a:ext cx="7402636" cy="712547"/>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extLst>
      <p:ext uri="{BB962C8B-B14F-4D97-AF65-F5344CB8AC3E}">
        <p14:creationId xmlns:p14="http://schemas.microsoft.com/office/powerpoint/2010/main" val="377929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apore Title slide">
    <p:spTree>
      <p:nvGrpSpPr>
        <p:cNvPr id="1" name=""/>
        <p:cNvGrpSpPr/>
        <p:nvPr/>
      </p:nvGrpSpPr>
      <p:grpSpPr>
        <a:xfrm>
          <a:off x="0" y="0"/>
          <a:ext cx="0" cy="0"/>
          <a:chOff x="0" y="0"/>
          <a:chExt cx="0" cy="0"/>
        </a:xfrm>
      </p:grpSpPr>
      <p:pic>
        <p:nvPicPr>
          <p:cNvPr id="7" name="Picture 6" descr="Chart, diagram&#10;&#10;Description automatically generated">
            <a:extLst>
              <a:ext uri="{FF2B5EF4-FFF2-40B4-BE49-F238E27FC236}">
                <a16:creationId xmlns:a16="http://schemas.microsoft.com/office/drawing/2014/main" id="{B490591A-A2D6-4535-ABC8-7D4808DCBC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8" name="Rectangle 2"/>
          <p:cNvSpPr>
            <a:spLocks noGrp="1" noChangeArrowheads="1"/>
          </p:cNvSpPr>
          <p:nvPr userDrawn="1">
            <p:ph type="ctrTitle"/>
          </p:nvPr>
        </p:nvSpPr>
        <p:spPr>
          <a:xfrm>
            <a:off x="2110198" y="3950684"/>
            <a:ext cx="3094434" cy="362309"/>
          </a:xfrm>
          <a:noFill/>
        </p:spPr>
        <p:txBody>
          <a:bodyPr lIns="0" tIns="0" rIns="0" anchor="t" anchorCtr="0"/>
          <a:lstStyle>
            <a:lvl1pPr algn="r">
              <a:lnSpc>
                <a:spcPct val="100000"/>
              </a:lnSpc>
              <a:defRPr sz="13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029" y="3922567"/>
            <a:ext cx="335281" cy="512065"/>
          </a:xfrm>
          <a:prstGeom prst="rect">
            <a:avLst/>
          </a:prstGeom>
        </p:spPr>
      </p:pic>
      <p:grpSp>
        <p:nvGrpSpPr>
          <p:cNvPr id="8" name="Group 7">
            <a:extLst>
              <a:ext uri="{FF2B5EF4-FFF2-40B4-BE49-F238E27FC236}">
                <a16:creationId xmlns:a16="http://schemas.microsoft.com/office/drawing/2014/main" id="{30861005-821E-4649-8A2F-B5A88E06BB65}"/>
              </a:ext>
            </a:extLst>
          </p:cNvPr>
          <p:cNvGrpSpPr/>
          <p:nvPr userDrawn="1"/>
        </p:nvGrpSpPr>
        <p:grpSpPr>
          <a:xfrm>
            <a:off x="542607" y="571389"/>
            <a:ext cx="9235329" cy="1733660"/>
            <a:chOff x="542607" y="571389"/>
            <a:chExt cx="9235329" cy="1733660"/>
          </a:xfrm>
        </p:grpSpPr>
        <p:sp>
          <p:nvSpPr>
            <p:cNvPr id="9" name="Freeform: Shape 8">
              <a:extLst>
                <a:ext uri="{FF2B5EF4-FFF2-40B4-BE49-F238E27FC236}">
                  <a16:creationId xmlns:a16="http://schemas.microsoft.com/office/drawing/2014/main" id="{609BF806-3DDD-4543-A46C-BC7FC3B82892}"/>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9F2EAA32-24C1-4880-8B6D-2B2F31BFA344}"/>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C9849DC4-5ECB-4869-AE25-4ECEC08F1AD4}"/>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8F85788F-1F94-43E4-86F0-0E77299DED66}"/>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72B8559B-D219-4BD7-A8DB-3C7A05FA62A1}"/>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6F79FE31-E1D0-4800-8D24-A3237FA03D86}"/>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9CD5304E-EE1E-4CD9-984F-E313D903522A}"/>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09ED2EE3-AF55-4DEA-86A1-135326A5B8E0}"/>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95C37CC2-2CC7-4017-BBC7-8EA98363B687}"/>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7EA50A38-D12B-4B2B-BD42-0C26A5971637}"/>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09C29171-DCBD-4F95-85EB-4BB241A0B52F}"/>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5A597B86-CDA7-4A29-9F1B-10A8C37FAC2C}"/>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0C425C4B-88AE-4FC7-9A48-C2FD4B3FB076}"/>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529DD959-20B2-4FA7-8F4C-5D4B5D51DA2A}"/>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2A934CFE-D410-42F5-BBEE-7FE26D42BEFE}"/>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7DF25428-96E1-4EA5-8D4B-C843CEAE3F8A}"/>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90B99239-728F-4ED7-B754-72BC65C6812E}"/>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F3A8A7F5-B8FD-41ED-9AEE-7E17E2FE7D7A}"/>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FE9238DF-6B6C-4EBC-BC29-A1B5AD05BFC4}"/>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812F1808-C8FC-43CA-A39A-2E50339697FF}"/>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72B3F8D3-3BAD-4F50-A2FB-BC949CEEFF0A}"/>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7F2750F3-23BD-4DDB-B867-FCC50DF79BAD}"/>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9DE06930-CC1F-4D29-ADD1-A78FE5226688}"/>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C58BFB69-48B5-4B7F-B43B-CCF693D03087}"/>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DFD6A43C-BBC8-4793-AB9D-D6BA54934D4C}"/>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B9D82E5F-373E-46E4-A1B2-66347A93F1F4}"/>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BB066DB1-ECE1-4ED7-8C92-8C218705C469}"/>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7BA1D1A9-1E84-447F-840B-B6A9E99E33C8}"/>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E3A36930-174F-42A8-896F-F63562216A9E}"/>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F5D96F2B-2BFA-4D84-ADE1-0AD3E9BA46F9}"/>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4F572239-17A1-400D-A8AB-BF4A052E2300}"/>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9FC8FF22-8D8D-4BB9-8ED9-AA3FCE1B2344}"/>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290E5B90-2CB5-4375-A563-C98B52717AA6}"/>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C1D2C61B-2C99-4CB4-A22C-DC478F05F993}"/>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9EC7F511-5A6A-421C-92D6-78800FC81FF5}"/>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3D9DACCD-6EB3-455F-A48F-0C1455BF3350}"/>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97BA3747-DC24-47BB-A1D1-0437AF96B3BF}"/>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52BFBB6C-2450-4729-8E81-44F38A580C7D}"/>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D07660F6-4EC3-4D1F-AD79-D069D76DEFD2}"/>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A162CACB-C8CE-4FF8-BFD2-452A009C3140}"/>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896AFEB4-BB1E-4D67-9C1A-53445494944B}"/>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83A4D446-410E-4579-891D-6F402F2E32CD}"/>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AC9061BB-3FBF-4958-98FC-A8F803C05E31}"/>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7996E89D-E191-4A2B-9C80-CA3908D7A188}"/>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FE915AE3-2DD8-48E9-81E6-2B40FE5089F2}"/>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0B624C8E-B913-4632-B09E-B637212DEADD}"/>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D3D86F68-2F2B-44AC-834E-DA25DEB0AF70}"/>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0B2A4436-EB04-4A1E-BB5B-F3B9142935A0}"/>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30E67A79-1F93-4B2F-9923-46FE39D0AB07}"/>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EC19E15D-5694-4874-A8B8-B940F37EF52D}"/>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D0655A77-A47B-48D8-836B-B7E560E252AF}"/>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5B486323-0CD4-4ACD-9A9E-2A67FA403AF4}"/>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921718C7-1F54-4825-8729-DB07E3045184}"/>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2B7EAB26-1F6A-409B-A1CE-DD1C268FD4EB}"/>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05E56103-4E2B-4124-8B17-90F79D06CFC6}"/>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95ED744B-8CB3-4980-A7C5-7599935043C9}"/>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39F477DA-FA47-424C-BBBD-92B67448F014}"/>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C23E3CD6-C11B-4AF4-A851-A1461F5F7F57}"/>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BF3FF1F1-8916-43EC-B517-595BAB7E1B70}"/>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D8F1BB1D-AB51-46CC-BA84-17604E144489}"/>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FDEB5C7A-E58A-453F-9A15-69A0BC380752}"/>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1E698B84-1826-4F34-A487-76ACD38A8072}"/>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D099D432-3B55-41B2-9DEB-4DABCEB826C0}"/>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F7E5BB5B-2676-4D50-8351-AA9DB3DC80FA}"/>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81E3A72B-172F-4029-A6A9-0B7B0486ED0B}"/>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8BFE3BEA-EEF1-472B-B6EF-64B32D677D26}"/>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B7D1A740-7D36-43AF-97F4-6A179D97C6FC}"/>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D6404E03-DDC1-412E-9D3F-64BAEB01833D}"/>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97809656-D508-4C0E-B81C-633277007D15}"/>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4BC0705B-CB69-429F-A4F7-B48ECC078E3C}"/>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143A267A-B5C2-4578-AD29-7F2AA2187F33}"/>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46488149-E809-4579-A381-24B26ED1858E}"/>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75C213F1-F58C-46E6-AD80-FC4CB8050A31}"/>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2CC2F015-9BCC-4A16-8AEA-2D339B9C4892}"/>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794D5B0F-02FE-42DE-B800-53783943FA9A}"/>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7E9F35D0-BFDC-49D4-B87C-2D0E5F67EFB2}"/>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991621C6-7391-4F56-99EA-CC272B9D148A}"/>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095B1CE7-4E61-4501-ACE5-EC8E1F7110A4}"/>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48052F3B-3BA8-4B66-98BB-850F44BD86AF}"/>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C56A02B1-5210-40CC-9402-1E0327DF04ED}"/>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D9EE3280-2D59-400E-AA2C-7084565895C7}"/>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82C99847-CDAA-4673-9815-D382D17AD6CA}"/>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F872B15A-4666-40D4-9BCF-99035B9C6CFF}"/>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C079C3CB-B667-4288-90BC-738AB9EA6DC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63243F8D-92B1-4642-A8FC-20A49F2E6CCD}"/>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3302C2F9-5724-438C-9B30-F05EF8F19CCC}"/>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78DA190D-E659-4921-B233-A9482599885B}"/>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C3DA7144-5381-45E1-9115-C0F8DFD61452}"/>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13DBD68F-96E3-4D8D-B33A-C1C50E13B8CD}"/>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A44FB3B6-CDEE-4C4A-8A24-AFDB1C06A753}"/>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F6504123-28FC-43D7-9377-1F8BC0E2D615}"/>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141FBA38-6FE8-4D66-B2AE-7F5B007765FC}"/>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142D882D-C9F7-43B6-B9E0-D65F64ADD8C9}"/>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E24C146D-215A-4D55-ACFE-1ED4D75B54D8}"/>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3D1F4E28-4DD0-4771-91A5-706B6646B02B}"/>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5" name="Freeform: Shape 104">
              <a:extLst>
                <a:ext uri="{FF2B5EF4-FFF2-40B4-BE49-F238E27FC236}">
                  <a16:creationId xmlns:a16="http://schemas.microsoft.com/office/drawing/2014/main" id="{190B5278-828F-476E-8BA8-410E35D0204D}"/>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143436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851113DB-A5D3-2C4E-BAB1-74293D523C0E}"/>
              </a:ext>
            </a:extLst>
          </p:cNvPr>
          <p:cNvSpPr>
            <a:spLocks noGrp="1"/>
          </p:cNvSpPr>
          <p:nvPr>
            <p:ph type="media"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99223004"/>
      </p:ext>
    </p:extLst>
  </p:cSld>
  <p:clrMapOvr>
    <a:masterClrMapping/>
  </p:clrMapOvr>
  <p:transition/>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839AC8B9-A86F-CA44-A735-4E3E12505716}"/>
              </a:ext>
            </a:extLst>
          </p:cNvPr>
          <p:cNvSpPr>
            <a:spLocks noGrp="1"/>
          </p:cNvSpPr>
          <p:nvPr>
            <p:ph type="media" sz="quarter" idx="10"/>
          </p:nvPr>
        </p:nvSpPr>
        <p:spPr>
          <a:xfrm>
            <a:off x="0" y="0"/>
            <a:ext cx="12192000" cy="6858000"/>
          </a:xfrm>
          <a:solidFill>
            <a:srgbClr val="000000"/>
          </a:solidFill>
        </p:spPr>
        <p:txBody>
          <a:bodyPr/>
          <a:lstStyle/>
          <a:p>
            <a:endParaRPr lang="en-US"/>
          </a:p>
        </p:txBody>
      </p:sp>
    </p:spTree>
    <p:extLst>
      <p:ext uri="{BB962C8B-B14F-4D97-AF65-F5344CB8AC3E}">
        <p14:creationId xmlns:p14="http://schemas.microsoft.com/office/powerpoint/2010/main" val="4017796684"/>
      </p:ext>
    </p:extLst>
  </p:cSld>
  <p:clrMapOvr>
    <a:masterClrMapping/>
  </p:clrMapOvr>
  <p:transition/>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Al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AC7924-C5FB-E147-9DD5-5F30C7DBF23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30" y="2773"/>
            <a:ext cx="12182140" cy="6852453"/>
          </a:xfrm>
          <a:prstGeom prst="rect">
            <a:avLst/>
          </a:prstGeom>
        </p:spPr>
      </p:pic>
      <p:sp>
        <p:nvSpPr>
          <p:cNvPr id="6" name="Rectangle 2">
            <a:extLst>
              <a:ext uri="{FF2B5EF4-FFF2-40B4-BE49-F238E27FC236}">
                <a16:creationId xmlns:a16="http://schemas.microsoft.com/office/drawing/2014/main" id="{B849B074-28BA-45CF-A116-41A52DCCA8D4}"/>
              </a:ext>
            </a:extLst>
          </p:cNvPr>
          <p:cNvSpPr>
            <a:spLocks noGrp="1" noChangeArrowheads="1"/>
          </p:cNvSpPr>
          <p:nvPr>
            <p:ph type="title"/>
          </p:nvPr>
        </p:nvSpPr>
        <p:spPr bwMode="auto">
          <a:xfrm>
            <a:off x="508001" y="417769"/>
            <a:ext cx="11352822"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36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Tree>
    <p:extLst>
      <p:ext uri="{BB962C8B-B14F-4D97-AF65-F5344CB8AC3E}">
        <p14:creationId xmlns:p14="http://schemas.microsoft.com/office/powerpoint/2010/main" val="2355354172"/>
      </p:ext>
    </p:extLst>
  </p:cSld>
  <p:clrMapOvr>
    <a:masterClrMapping/>
  </p:clrMapOvr>
  <p:transition/>
  <p:hf hdr="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Light content">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A572289-E16F-47FB-9062-2A54218790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57000" r="73938"/>
          <a:stretch/>
        </p:blipFill>
        <p:spPr>
          <a:xfrm>
            <a:off x="0" y="3909060"/>
            <a:ext cx="3177540" cy="2948940"/>
          </a:xfrm>
          <a:prstGeom prst="rect">
            <a:avLst/>
          </a:prstGeom>
        </p:spPr>
      </p:pic>
      <p:sp>
        <p:nvSpPr>
          <p:cNvPr id="34" name="Rectangle 2"/>
          <p:cNvSpPr>
            <a:spLocks noGrp="1" noChangeArrowheads="1"/>
          </p:cNvSpPr>
          <p:nvPr>
            <p:ph type="title"/>
          </p:nvPr>
        </p:nvSpPr>
        <p:spPr bwMode="auto">
          <a:xfrm>
            <a:off x="571499" y="269887"/>
            <a:ext cx="11289323" cy="1066544"/>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lvl1pPr>
              <a:lnSpc>
                <a:spcPct val="80000"/>
              </a:lnSpc>
              <a:defRPr sz="2200" cap="all" baseline="0">
                <a:solidFill>
                  <a:srgbClr val="009EB4"/>
                </a:solidFill>
                <a:latin typeface="ShellBold" panose="00000800000000000000" pitchFamily="50" charset="0"/>
              </a:defRPr>
            </a:lvl1pPr>
          </a:lstStyle>
          <a:p>
            <a:pPr lvl="0"/>
            <a:r>
              <a:rPr lang="en-US" noProof="0"/>
              <a:t>Click to edit Master title style</a:t>
            </a:r>
            <a:endParaRPr lang="en-GB" noProof="0"/>
          </a:p>
        </p:txBody>
      </p:sp>
      <p:sp>
        <p:nvSpPr>
          <p:cNvPr id="10" name="Content Placeholder 9"/>
          <p:cNvSpPr>
            <a:spLocks noGrp="1"/>
          </p:cNvSpPr>
          <p:nvPr>
            <p:ph sz="quarter" idx="11"/>
          </p:nvPr>
        </p:nvSpPr>
        <p:spPr>
          <a:xfrm>
            <a:off x="1556238" y="2101362"/>
            <a:ext cx="8159262" cy="3121269"/>
          </a:xfrm>
          <a:prstGeom prst="rect">
            <a:avLst/>
          </a:prstGeom>
        </p:spPr>
        <p:txBody>
          <a:bodyPr/>
          <a:lstStyle>
            <a:lvl1pPr marL="0" indent="0" defTabSz="357708">
              <a:lnSpc>
                <a:spcPct val="110000"/>
              </a:lnSpc>
              <a:spcBef>
                <a:spcPts val="0"/>
              </a:spcBef>
              <a:spcAft>
                <a:spcPts val="1200"/>
              </a:spcAft>
              <a:defRPr sz="1800" b="0" cap="none" baseline="0">
                <a:latin typeface="ShellMedium" panose="00000600000000000000" pitchFamily="50" charset="0"/>
              </a:defRPr>
            </a:lvl1pPr>
            <a:lvl2pPr marL="230400" indent="-230400" defTabSz="357708">
              <a:lnSpc>
                <a:spcPct val="110000"/>
              </a:lnSpc>
              <a:spcBef>
                <a:spcPts val="0"/>
              </a:spcBef>
              <a:spcAft>
                <a:spcPts val="1200"/>
              </a:spcAft>
              <a:buClr>
                <a:srgbClr val="009EB4"/>
              </a:buClr>
              <a:defRPr sz="1800">
                <a:latin typeface="ShellMedium" panose="00000600000000000000" pitchFamily="50" charset="0"/>
              </a:defRPr>
            </a:lvl2pPr>
            <a:lvl3pPr marL="459000" indent="-228600" defTabSz="357708">
              <a:lnSpc>
                <a:spcPct val="110000"/>
              </a:lnSpc>
              <a:spcBef>
                <a:spcPts val="0"/>
              </a:spcBef>
              <a:spcAft>
                <a:spcPts val="1200"/>
              </a:spcAft>
              <a:buClr>
                <a:schemeClr val="tx1"/>
              </a:buClr>
              <a:buSzPct val="75000"/>
              <a:buFont typeface="Wingdings" pitchFamily="2" charset="2"/>
              <a:buChar char=""/>
              <a:defRPr sz="1800">
                <a:latin typeface="ShellMedium" panose="00000600000000000000" pitchFamily="50" charset="0"/>
              </a:defRPr>
            </a:lvl3pPr>
            <a:lvl4pPr marL="687600" indent="-228600" defTabSz="357708">
              <a:lnSpc>
                <a:spcPct val="110000"/>
              </a:lnSpc>
              <a:spcBef>
                <a:spcPts val="0"/>
              </a:spcBef>
              <a:spcAft>
                <a:spcPts val="1200"/>
              </a:spcAft>
              <a:buClr>
                <a:schemeClr val="tx1"/>
              </a:buClr>
              <a:buSzPct val="75000"/>
              <a:buFont typeface="Wingdings" pitchFamily="2" charset="2"/>
              <a:buChar char=""/>
              <a:defRPr sz="1800"/>
            </a:lvl4pPr>
            <a:lvl5pPr marL="890800" indent="-203200" defTabSz="357708">
              <a:lnSpc>
                <a:spcPct val="110000"/>
              </a:lnSpc>
              <a:spcBef>
                <a:spcPts val="0"/>
              </a:spcBef>
              <a:spcAft>
                <a:spcPts val="1200"/>
              </a:spcAft>
              <a:buClr>
                <a:schemeClr val="tx1"/>
              </a:buClr>
              <a:buSzPct val="75000"/>
              <a:buFont typeface="Wingdings" pitchFamily="2" charset="2"/>
              <a:buChar char=""/>
              <a:defRPr sz="1600"/>
            </a:lvl5pPr>
            <a:lvl6pPr marL="1043200" indent="-152400" defTabSz="357708">
              <a:lnSpc>
                <a:spcPct val="140000"/>
              </a:lnSpc>
              <a:buClr>
                <a:schemeClr val="tx1"/>
              </a:buClr>
              <a:buSzPct val="75000"/>
              <a:buFont typeface="Wingdings" pitchFamily="2" charset="2"/>
              <a:buChar char=""/>
              <a:defRPr sz="1200"/>
            </a:lvl6pPr>
          </a:lstStyle>
          <a:p>
            <a:pPr lvl="0"/>
            <a:r>
              <a:rPr lang="en-US"/>
              <a:t>Edit Master text styles</a:t>
            </a:r>
          </a:p>
          <a:p>
            <a:pPr lvl="1"/>
            <a:r>
              <a:rPr lang="en-US"/>
              <a:t>Second level</a:t>
            </a:r>
          </a:p>
          <a:p>
            <a:pPr lvl="2"/>
            <a:r>
              <a:rPr lang="en-US"/>
              <a:t>Third level</a:t>
            </a:r>
            <a:endParaRPr lang="en-GB"/>
          </a:p>
        </p:txBody>
      </p:sp>
      <p:sp>
        <p:nvSpPr>
          <p:cNvPr id="6" name="Text Placeholder 5">
            <a:extLst>
              <a:ext uri="{FF2B5EF4-FFF2-40B4-BE49-F238E27FC236}">
                <a16:creationId xmlns:a16="http://schemas.microsoft.com/office/drawing/2014/main" id="{9EA0141E-34C4-4182-BFFD-92819B9BA324}"/>
              </a:ext>
            </a:extLst>
          </p:cNvPr>
          <p:cNvSpPr>
            <a:spLocks noGrp="1"/>
          </p:cNvSpPr>
          <p:nvPr>
            <p:ph type="body" sz="quarter" idx="12"/>
          </p:nvPr>
        </p:nvSpPr>
        <p:spPr>
          <a:xfrm>
            <a:off x="571499" y="1336675"/>
            <a:ext cx="11289323" cy="482600"/>
          </a:xfrm>
          <a:prstGeom prst="rect">
            <a:avLst/>
          </a:prstGeom>
        </p:spPr>
        <p:txBody>
          <a:bodyPr/>
          <a:lstStyle>
            <a:lvl1pPr>
              <a:lnSpc>
                <a:spcPct val="100000"/>
              </a:lnSpc>
              <a:defRPr sz="2200">
                <a:solidFill>
                  <a:schemeClr val="accent2"/>
                </a:solidFill>
                <a:latin typeface="ShellMedium" panose="00000600000000000000" pitchFamily="50" charset="0"/>
              </a:defRPr>
            </a:lvl1pPr>
          </a:lstStyle>
          <a:p>
            <a:pPr lvl="0"/>
            <a:r>
              <a:rPr lang="en-US"/>
              <a:t>Click to edit Master text styles</a:t>
            </a:r>
            <a:endParaRPr lang="en-GB"/>
          </a:p>
        </p:txBody>
      </p:sp>
    </p:spTree>
    <p:extLst>
      <p:ext uri="{BB962C8B-B14F-4D97-AF65-F5344CB8AC3E}">
        <p14:creationId xmlns:p14="http://schemas.microsoft.com/office/powerpoint/2010/main" val="23330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81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8349-A336-495E-9F2F-7D0561A1B0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38DE6A-F00D-4AA8-B7AE-D32A64B61D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E8EA19-930B-4AE1-BD38-86EB78C7E923}"/>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5" name="Footer Placeholder 4">
            <a:extLst>
              <a:ext uri="{FF2B5EF4-FFF2-40B4-BE49-F238E27FC236}">
                <a16:creationId xmlns:a16="http://schemas.microsoft.com/office/drawing/2014/main" id="{E711B0C1-28F2-4FA4-850B-215C6DEB4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52948-8AF5-4E95-822C-F07E6C21A8DA}"/>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389007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B7BD7-74C5-4692-943C-F48A724D2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8C9D2-939D-45C6-9AC8-C9F3614DB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934B5-70BB-4AA9-BAB9-7003FD5C86B5}"/>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5" name="Footer Placeholder 4">
            <a:extLst>
              <a:ext uri="{FF2B5EF4-FFF2-40B4-BE49-F238E27FC236}">
                <a16:creationId xmlns:a16="http://schemas.microsoft.com/office/drawing/2014/main" id="{75564828-2743-48C1-A2A6-81A435BB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6121E-6694-436A-AA05-57DC693E0D2A}"/>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1809365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A948-0F4A-4B40-9A38-506237DE0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A10ACF-55C9-4931-924F-5CDD198261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384EAF-32D8-47ED-A739-63E9E5A848E9}"/>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5" name="Footer Placeholder 4">
            <a:extLst>
              <a:ext uri="{FF2B5EF4-FFF2-40B4-BE49-F238E27FC236}">
                <a16:creationId xmlns:a16="http://schemas.microsoft.com/office/drawing/2014/main" id="{D45512FF-F28F-4F71-8F44-787943F5E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A9586-9142-47FB-B227-F5A114347312}"/>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1582197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69DE-554D-4D67-B65D-92A9C67723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BEFB9-8288-4670-B603-1B85D21D05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3B149A-57AE-4791-BE84-03405C2305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711085-02B9-4AC9-B1E8-BB9D05E2C08C}"/>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6" name="Footer Placeholder 5">
            <a:extLst>
              <a:ext uri="{FF2B5EF4-FFF2-40B4-BE49-F238E27FC236}">
                <a16:creationId xmlns:a16="http://schemas.microsoft.com/office/drawing/2014/main" id="{7964A35E-ABBF-4101-82F0-0FCCC4793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AE044-109B-4792-90DB-2FFFB593BDBA}"/>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736300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7901-DF37-4155-8F00-E4809837DF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6C0D1F-1D7C-4690-8C02-6382B9BD33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43368E-EF6C-4185-8670-836DC1BCAD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D2523A-5AA9-40AF-AE67-4622CB4EE6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A9A3A8-7FC9-45A5-8C2A-A685602DB9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7C55B-DD08-4998-9926-2A3833DE665C}"/>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8" name="Footer Placeholder 7">
            <a:extLst>
              <a:ext uri="{FF2B5EF4-FFF2-40B4-BE49-F238E27FC236}">
                <a16:creationId xmlns:a16="http://schemas.microsoft.com/office/drawing/2014/main" id="{AA09E4D8-C049-4923-8903-E1F27A86C7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C1ACD1-5E9F-453A-A645-BBBCD80AF086}"/>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1488681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731A9-43F7-4409-8166-D18324E6FD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F07926-8223-47CD-BB02-1AD120162E64}"/>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4" name="Footer Placeholder 3">
            <a:extLst>
              <a:ext uri="{FF2B5EF4-FFF2-40B4-BE49-F238E27FC236}">
                <a16:creationId xmlns:a16="http://schemas.microsoft.com/office/drawing/2014/main" id="{D250E19A-55CA-409B-BAFE-1B1BFE8E47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9E8027-F44B-4F07-A59B-EACF03166251}"/>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2711124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otterdam Title Slide">
    <p:spTree>
      <p:nvGrpSpPr>
        <p:cNvPr id="1" name=""/>
        <p:cNvGrpSpPr/>
        <p:nvPr/>
      </p:nvGrpSpPr>
      <p:grpSpPr>
        <a:xfrm>
          <a:off x="0" y="0"/>
          <a:ext cx="0" cy="0"/>
          <a:chOff x="0" y="0"/>
          <a:chExt cx="0" cy="0"/>
        </a:xfrm>
      </p:grpSpPr>
      <p:pic>
        <p:nvPicPr>
          <p:cNvPr id="7" name="Picture 6" descr="Chart, diagram&#10;&#10;Description automatically generated">
            <a:extLst>
              <a:ext uri="{FF2B5EF4-FFF2-40B4-BE49-F238E27FC236}">
                <a16:creationId xmlns:a16="http://schemas.microsoft.com/office/drawing/2014/main" id="{A3A3E073-E209-4081-9BBE-763DF2546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8" name="Rectangle 2"/>
          <p:cNvSpPr>
            <a:spLocks noGrp="1" noChangeArrowheads="1"/>
          </p:cNvSpPr>
          <p:nvPr userDrawn="1">
            <p:ph type="ctrTitle"/>
          </p:nvPr>
        </p:nvSpPr>
        <p:spPr>
          <a:xfrm>
            <a:off x="3630380" y="2749327"/>
            <a:ext cx="3094434" cy="362309"/>
          </a:xfrm>
          <a:noFill/>
        </p:spPr>
        <p:txBody>
          <a:bodyPr lIns="0" tIns="0" rIns="0" anchor="t" anchorCtr="0"/>
          <a:lstStyle>
            <a:lvl1pPr>
              <a:lnSpc>
                <a:spcPct val="100000"/>
              </a:lnSpc>
              <a:defRPr sz="13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15872" y="2775205"/>
            <a:ext cx="335281" cy="512065"/>
          </a:xfrm>
          <a:prstGeom prst="rect">
            <a:avLst/>
          </a:prstGeom>
        </p:spPr>
      </p:pic>
      <p:grpSp>
        <p:nvGrpSpPr>
          <p:cNvPr id="8" name="Group 7">
            <a:extLst>
              <a:ext uri="{FF2B5EF4-FFF2-40B4-BE49-F238E27FC236}">
                <a16:creationId xmlns:a16="http://schemas.microsoft.com/office/drawing/2014/main" id="{BBB07FB5-D401-4AED-891A-1DE19FD121E9}"/>
              </a:ext>
            </a:extLst>
          </p:cNvPr>
          <p:cNvGrpSpPr/>
          <p:nvPr userDrawn="1"/>
        </p:nvGrpSpPr>
        <p:grpSpPr>
          <a:xfrm>
            <a:off x="542607" y="571389"/>
            <a:ext cx="9235329" cy="1733660"/>
            <a:chOff x="542607" y="571389"/>
            <a:chExt cx="9235329" cy="1733660"/>
          </a:xfrm>
        </p:grpSpPr>
        <p:sp>
          <p:nvSpPr>
            <p:cNvPr id="9" name="Freeform: Shape 8">
              <a:extLst>
                <a:ext uri="{FF2B5EF4-FFF2-40B4-BE49-F238E27FC236}">
                  <a16:creationId xmlns:a16="http://schemas.microsoft.com/office/drawing/2014/main" id="{A633D2D5-2FE6-47CA-80CF-B4EF4BB9D79C}"/>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F50502AE-3023-41A2-8303-46910CC7E9CE}"/>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561D29E3-D4C2-48ED-B7DE-681DB2FF2758}"/>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AF47A0D9-F4DE-4DC8-9AD0-0D7C1C564CD0}"/>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4BD77521-1B10-46C5-8307-001A0A0BD5A6}"/>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398D3ABD-E545-48AF-B749-53175A6E4902}"/>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D66FBF95-B515-46C5-B28B-CB9435C6677B}"/>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122F79FC-5CF0-4918-A463-2E4294E12489}"/>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2E28A7E6-66E5-4F4D-B371-16FA3BF4FC76}"/>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F1F47F51-200F-489C-A1D1-751B8B6B6142}"/>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3021E603-639D-4C11-9FE9-171C83BB0D29}"/>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44047920-DF80-41A2-8B31-42DFDB43D69D}"/>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FE97AC8C-F851-4443-B666-CCA89AD7AA88}"/>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A0EB79FB-1B76-4AAD-B97B-162CA418F10A}"/>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76F21885-7685-4BD5-9A96-14AF9F1C0799}"/>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D00D6DEE-B5EF-4010-85AE-EA0F83BDC6B0}"/>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D7B1C31D-D3BF-4CB7-AA0C-5E0C7F82F97B}"/>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3FEBF35E-05A3-431B-9D3A-09E04046A0BF}"/>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895FFCEF-E27D-4DD1-890A-EDEBC3C6B2C2}"/>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B12174E9-7B4A-4EAE-8547-D9C25C70AD66}"/>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66FB4E92-67AF-464C-B2DE-638D36D40E6B}"/>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C6460E5E-9E8D-43A8-85F8-BF7D65FB3E81}"/>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45621F14-F546-47C0-87EE-459D91716E93}"/>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55B2C1E0-AD6B-40CB-ABB9-9555C648E139}"/>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06C6B3E6-4C44-4BA0-B1AC-F324424B22B1}"/>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A3F5E03D-3184-463B-B568-D544AE4B7062}"/>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2746FE48-9563-48BF-ACE9-B8100D9534E6}"/>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C85DD625-D007-4818-95E3-FC23DFDBC746}"/>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A48A1A95-06CE-48C5-A582-2047B6493899}"/>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3C795A61-D80C-48BB-8ED0-739B4C524C80}"/>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090FDE83-3477-4846-81D2-EC695C850325}"/>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BAA8D0BD-8871-4D71-B7A0-B0396133A7FB}"/>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7D3B3F4A-5B33-4840-8BBE-008A3EC2D21C}"/>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6540AD3C-3028-40DE-A497-BB997F4B7B14}"/>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E2D495D4-01F6-4DC8-AA28-0CDB642C03AE}"/>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5E8BE516-DA39-4A5E-AAF4-42C13F777F47}"/>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B423FDEE-E948-4068-84EB-060DA18D0D8E}"/>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9E3B336D-1A3E-448A-BAEB-080E0CEBCBE5}"/>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C5B84D41-7B0F-466C-8F2E-B3ABE58A9EB9}"/>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C3F798CB-6889-4843-8EC7-F2AA4499DA2C}"/>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53C35984-DF79-4B46-ADD8-AEF2CA01295A}"/>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0B24E828-92FB-4576-8B3A-FD499442527F}"/>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543AEBE9-D4C9-42FD-A969-77238F099A57}"/>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3AB448C8-9086-4D3C-BC0F-2FB872C077D8}"/>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854FC28B-CB70-40EC-AF22-C3B7A456E514}"/>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EFF3EFAD-6C2B-4919-B991-DAAC44F637E5}"/>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BB867F31-4EE1-4C1A-A43B-37811152A27C}"/>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92149052-D7F3-4149-9CBF-89AA632EA8FF}"/>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05F25550-B49D-4F52-A998-FAC6C95A8A42}"/>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C0F266E2-C780-44CE-83DA-7FE081B650D7}"/>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9D9BDD72-0613-48CC-AFFE-FE8BD5FACD0E}"/>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5D8B4D1A-9C8A-4C13-9FA0-8FA0E326B5FA}"/>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0657EBC7-1E31-4B1A-B1D3-C7F85B7E2ED8}"/>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06E2C14D-AD18-4F48-83E1-E8694E5DBB06}"/>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9CDB28FA-39E4-4D91-B503-CBC5D3344DD5}"/>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C01BE707-01B4-4139-BA72-0D133BCC466A}"/>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2D5B8397-66BA-4CB9-ABB6-E6A940E64BD2}"/>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C61A45E8-0EF5-493C-AA2A-859E7C7D51F3}"/>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973D796F-D2D8-4319-93C5-4A667DD5E055}"/>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872A292D-D9AA-4D52-93D1-69231B310611}"/>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45CF41EC-EA79-4855-910C-07EFA0AE02F2}"/>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FED90BD7-1936-42EF-AE72-867887D2228B}"/>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8E7E543C-D895-440B-A6CF-02F2C10B0A0A}"/>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9B6E3ACB-521B-4C9E-9E3E-C15C78594481}"/>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192A8802-2EA6-4B90-ACCC-F11A3DFEE570}"/>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D8B4E8DA-4391-475F-9A8A-628FD3E54337}"/>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B561CD4B-278D-4670-AC38-31C95F65C203}"/>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2973CBB1-19A1-4C75-B6E1-B82711477C77}"/>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C8FCAF89-F1EF-4625-ADBA-E2F842C957E3}"/>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9929E4F4-3F53-4AAC-B09A-D438FCC6B066}"/>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3BE53C44-4CEB-4C0D-8BDD-432EAB818E61}"/>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E37FE55A-714E-4EAB-821B-8896BE4C7D93}"/>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D9CC03FC-97C6-4ABE-8893-75FE999ABCEA}"/>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7E0320E3-90BB-4BDF-B72F-284279F8C190}"/>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B8EC058E-DEF2-4376-9181-941CE5622647}"/>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D1B29F1D-AD59-442C-B7EB-81FB825F4658}"/>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B85F3DBF-4176-4225-A893-902CB48D7877}"/>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5AE81FC3-187F-4FB6-8467-EA8990072CDF}"/>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FE603C5B-8593-4B1B-99AC-2EDAB269D058}"/>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FDA014D7-5C7D-41BC-A9FC-C777358C3F69}"/>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4406DCB6-66A7-4351-8EEA-2A911793693F}"/>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0DF27D21-A398-4330-BA7B-0F8E283FF360}"/>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BCB6A86E-45FF-4802-918B-22CF9FAE0633}"/>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4017193B-30AD-4186-8DE0-22EAA4528D6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B892D1C6-DA60-4488-B59A-A91A38D8AF26}"/>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81F63CAB-32A4-4457-98D4-7B3535115856}"/>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7B359B15-3578-40CC-BFD7-C23C85AF463A}"/>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22977360-F792-4791-A02D-705A436779B2}"/>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988CFFED-7D83-4154-A703-C811C1264EC3}"/>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23AFE4E1-53AA-439B-B4F0-1BA686B4656C}"/>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9CA624B8-9B84-43EC-AB68-89C65A2B195C}"/>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461643F4-F29B-48BF-A215-D3FCE393A5C7}"/>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F003A265-80E9-4F18-A10F-B8EA4CEF7563}"/>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E24C7C0F-CB04-43DC-9320-F02EEF08949A}"/>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A31CB176-B0C2-487C-ACFD-DB5069FA9428}"/>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5" name="Freeform: Shape 104">
              <a:extLst>
                <a:ext uri="{FF2B5EF4-FFF2-40B4-BE49-F238E27FC236}">
                  <a16:creationId xmlns:a16="http://schemas.microsoft.com/office/drawing/2014/main" id="{138EFCC2-8F83-4624-8701-DB539DDD0B6F}"/>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141097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6CB97F-AD48-40BF-B231-7E90874D1E36}"/>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3" name="Footer Placeholder 2">
            <a:extLst>
              <a:ext uri="{FF2B5EF4-FFF2-40B4-BE49-F238E27FC236}">
                <a16:creationId xmlns:a16="http://schemas.microsoft.com/office/drawing/2014/main" id="{C2161A31-6E5A-4EF3-A942-1F67820632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A71DB1-7A76-416B-90DA-E55F24E8DD23}"/>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4140877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94CF2-B8CB-4E58-9BB8-6BFB0FE80D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9C18B5-CFD8-438B-89CB-63E215ECA0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131BB-C15D-4157-B0A2-76DE297BE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A27464-AAD3-4949-ACD7-AC04B0CBEBA2}"/>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6" name="Footer Placeholder 5">
            <a:extLst>
              <a:ext uri="{FF2B5EF4-FFF2-40B4-BE49-F238E27FC236}">
                <a16:creationId xmlns:a16="http://schemas.microsoft.com/office/drawing/2014/main" id="{DAD640C7-D874-4AB1-8BFB-FDE20EA330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9457FE-0520-4649-93D3-CED1F4FE2119}"/>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2728137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C07A-2104-4ABE-9D40-2831574A6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48051E-779D-4D9D-BC9F-21801881F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158254-E20F-4702-91F4-0D99B0689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AFE729-076E-4EEC-A618-404F10930158}"/>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6" name="Footer Placeholder 5">
            <a:extLst>
              <a:ext uri="{FF2B5EF4-FFF2-40B4-BE49-F238E27FC236}">
                <a16:creationId xmlns:a16="http://schemas.microsoft.com/office/drawing/2014/main" id="{7D0314B5-6A2D-4875-B348-472EA0B0D5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F6629-42E7-4CA5-82E7-2C8C87F961E0}"/>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326225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A879-EB3F-4A93-BDA5-F5206F4B4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705C97-C840-4C02-B633-F653B534A8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618FD-A448-4B0F-923B-EC87FD35C753}"/>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5" name="Footer Placeholder 4">
            <a:extLst>
              <a:ext uri="{FF2B5EF4-FFF2-40B4-BE49-F238E27FC236}">
                <a16:creationId xmlns:a16="http://schemas.microsoft.com/office/drawing/2014/main" id="{533879F1-7821-40AA-8CFD-750E0CB9A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4422F-1E33-410A-9B91-4A5234E05C71}"/>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37074424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135ADC-1501-4400-8076-1E76F417AA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EAFC977-0BD3-43D8-AF6C-B539B61CC6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84115-4323-44FF-B25A-FE9D1EFD3322}"/>
              </a:ext>
            </a:extLst>
          </p:cNvPr>
          <p:cNvSpPr>
            <a:spLocks noGrp="1"/>
          </p:cNvSpPr>
          <p:nvPr>
            <p:ph type="dt" sz="half" idx="10"/>
          </p:nvPr>
        </p:nvSpPr>
        <p:spPr/>
        <p:txBody>
          <a:bodyPr/>
          <a:lstStyle/>
          <a:p>
            <a:fld id="{ABF879B2-0E35-41E8-9196-B2B65FF63235}" type="datetimeFigureOut">
              <a:rPr lang="en-US" smtClean="0"/>
              <a:t>4/13/2022</a:t>
            </a:fld>
            <a:endParaRPr lang="en-US"/>
          </a:p>
        </p:txBody>
      </p:sp>
      <p:sp>
        <p:nvSpPr>
          <p:cNvPr id="5" name="Footer Placeholder 4">
            <a:extLst>
              <a:ext uri="{FF2B5EF4-FFF2-40B4-BE49-F238E27FC236}">
                <a16:creationId xmlns:a16="http://schemas.microsoft.com/office/drawing/2014/main" id="{D4DBD75B-5113-4B93-9A7E-08C2586ED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EE17CE-7168-44CC-9624-57D9D99A9E3F}"/>
              </a:ext>
            </a:extLst>
          </p:cNvPr>
          <p:cNvSpPr>
            <a:spLocks noGrp="1"/>
          </p:cNvSpPr>
          <p:nvPr>
            <p:ph type="sldNum" sz="quarter" idx="12"/>
          </p:nvPr>
        </p:nvSpPr>
        <p:spPr/>
        <p:txBody>
          <a:bodyPr/>
          <a:lstStyle/>
          <a:p>
            <a:fld id="{43D40EB8-7EFB-4000-A0A2-93D96E038B67}" type="slidenum">
              <a:rPr lang="en-US" smtClean="0"/>
              <a:t>‹#›</a:t>
            </a:fld>
            <a:endParaRPr lang="en-US"/>
          </a:p>
        </p:txBody>
      </p:sp>
    </p:spTree>
    <p:extLst>
      <p:ext uri="{BB962C8B-B14F-4D97-AF65-F5344CB8AC3E}">
        <p14:creationId xmlns:p14="http://schemas.microsoft.com/office/powerpoint/2010/main" val="29154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uston Title slide">
    <p:spTree>
      <p:nvGrpSpPr>
        <p:cNvPr id="1" name=""/>
        <p:cNvGrpSpPr/>
        <p:nvPr/>
      </p:nvGrpSpPr>
      <p:grpSpPr>
        <a:xfrm>
          <a:off x="0" y="0"/>
          <a:ext cx="0" cy="0"/>
          <a:chOff x="0" y="0"/>
          <a:chExt cx="0" cy="0"/>
        </a:xfrm>
      </p:grpSpPr>
      <p:pic>
        <p:nvPicPr>
          <p:cNvPr id="7" name="Picture 6" descr="Chart, diagram&#10;&#10;Description automatically generated">
            <a:extLst>
              <a:ext uri="{FF2B5EF4-FFF2-40B4-BE49-F238E27FC236}">
                <a16:creationId xmlns:a16="http://schemas.microsoft.com/office/drawing/2014/main" id="{8D33585E-F565-4359-BACC-923382F55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8" name="Rectangle 2"/>
          <p:cNvSpPr>
            <a:spLocks noGrp="1" noChangeArrowheads="1"/>
          </p:cNvSpPr>
          <p:nvPr userDrawn="1">
            <p:ph type="ctrTitle"/>
          </p:nvPr>
        </p:nvSpPr>
        <p:spPr>
          <a:xfrm>
            <a:off x="1587178" y="3234767"/>
            <a:ext cx="3094434" cy="362309"/>
          </a:xfrm>
          <a:noFill/>
        </p:spPr>
        <p:txBody>
          <a:bodyPr lIns="0" tIns="0" rIns="0" anchor="t" anchorCtr="0"/>
          <a:lstStyle>
            <a:lvl1pPr>
              <a:lnSpc>
                <a:spcPct val="100000"/>
              </a:lnSpc>
              <a:defRPr sz="13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70" y="3260645"/>
            <a:ext cx="335281" cy="512065"/>
          </a:xfrm>
          <a:prstGeom prst="rect">
            <a:avLst/>
          </a:prstGeom>
        </p:spPr>
      </p:pic>
      <p:grpSp>
        <p:nvGrpSpPr>
          <p:cNvPr id="8" name="Group 7">
            <a:extLst>
              <a:ext uri="{FF2B5EF4-FFF2-40B4-BE49-F238E27FC236}">
                <a16:creationId xmlns:a16="http://schemas.microsoft.com/office/drawing/2014/main" id="{2D4F8174-63E9-4E5C-A5BB-B4DFB00C3247}"/>
              </a:ext>
            </a:extLst>
          </p:cNvPr>
          <p:cNvGrpSpPr/>
          <p:nvPr userDrawn="1"/>
        </p:nvGrpSpPr>
        <p:grpSpPr>
          <a:xfrm>
            <a:off x="542607" y="571389"/>
            <a:ext cx="9235329" cy="1733660"/>
            <a:chOff x="542607" y="571389"/>
            <a:chExt cx="9235329" cy="1733660"/>
          </a:xfrm>
        </p:grpSpPr>
        <p:sp>
          <p:nvSpPr>
            <p:cNvPr id="9" name="Freeform: Shape 8">
              <a:extLst>
                <a:ext uri="{FF2B5EF4-FFF2-40B4-BE49-F238E27FC236}">
                  <a16:creationId xmlns:a16="http://schemas.microsoft.com/office/drawing/2014/main" id="{C9AF2743-C7EE-45DA-A078-31DC57D2B835}"/>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4D016B56-58E7-482B-9E30-1D2F269C01F2}"/>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B23C2A56-153D-4394-9E25-88D56A5CA28F}"/>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14F6768A-0F65-43FB-832F-5B6304EEED45}"/>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D0CEB719-25E1-4B41-8D6D-92A8047838E1}"/>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3C53BF98-F9BD-4B7A-AC28-DF039DC61AD8}"/>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E3903ACB-219D-423D-8378-FEC64EAAEAB8}"/>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92CE829C-7DDA-4397-9E80-B4F3C5404D64}"/>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A4569FE2-2142-4BB8-B48B-8DC3AEC195A7}"/>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58452C42-EDA7-4790-9D54-FAD109B611E9}"/>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539E99FA-5AAA-4953-8476-0B4E19B38875}"/>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D8F0E614-3AE9-490A-AFD9-7D4FC1F90C2B}"/>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02238BB0-349D-46D1-B513-FF302673BB7D}"/>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469E89F9-A36A-487A-A787-2C03059BBFE7}"/>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AB8F2706-9EE6-4067-AE0E-7867631ECB5F}"/>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08E27029-03FF-42CC-9307-6ADC395CB5A8}"/>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75C446E0-5A42-489D-BF35-0C8C0C9FD6FD}"/>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E5CD8203-523B-4756-B934-4251A46D9D1D}"/>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ABEF2C90-F4C5-4EBC-A32C-1A5690536BBA}"/>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E0CBD20E-5329-45A2-AAB3-65274E129B48}"/>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E97E000C-B69C-44A1-8D0F-34957415805E}"/>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3A4326B7-3BAF-4539-BC44-6B18A0506791}"/>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9AA941D2-642B-44E3-BF75-2F17B127FA2B}"/>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D369E29D-0103-4F50-B169-C80AF7F23F51}"/>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5E4537AE-AA4E-43E2-A2A6-5030B99C7460}"/>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5A7D0760-A869-45A4-A958-7650EB5C8306}"/>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9FCDA991-A8DE-4D20-B621-22AF913E67B2}"/>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7CA6B674-3CC9-4B9D-92C8-957A42DE32A1}"/>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E86978EC-5C92-4351-AEDF-817F8EC0CB06}"/>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1056B243-B300-4257-ACD1-CB92D0577C33}"/>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761BE933-40DF-4E82-A648-0102A505C250}"/>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1D20CFDB-E2B2-45A7-B48F-84B994D1D900}"/>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A995C873-4EB8-4110-8730-9FDBBD58C36F}"/>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CAAA6770-58EA-4DF4-A701-5C5606202D31}"/>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E1013E64-3CAB-4FD7-A225-CF3E3FDDFE04}"/>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AC354F04-1DE0-45C0-A527-979B7A094393}"/>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F01C8B42-E8EE-4B43-8512-D37D0CD201A5}"/>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9E31E1F6-590E-45E8-B169-16982036E9E7}"/>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811B2AEE-FABD-4A18-B69E-6368A982707E}"/>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69D9264A-9172-42D9-A1FB-864BF158C24E}"/>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270552A5-B93D-4BED-A403-2629674CBF6B}"/>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A770A8C8-06E4-45A3-8986-63293ED1A460}"/>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1EB51133-1B7F-4010-8C12-0502DE050DD4}"/>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391EF96A-8E8A-4F62-8F42-6C76537E604A}"/>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6C41FB0B-EB6B-4C64-9B1C-D18491ADE1BD}"/>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026F0E0B-B0BA-4CB7-8F08-D759634CE2AC}"/>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ADE71887-2CA7-4938-B630-9C0D1FF50051}"/>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AEF66FA2-3C6B-4D05-9B71-12023141FBF3}"/>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79440A31-AB0E-460B-9CE6-B349B34A164C}"/>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8FD83F48-8678-470A-82EA-F9FC561D2AD3}"/>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59F772D6-5B61-4128-85BE-53E3103CB939}"/>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42F009B2-937D-490B-AC65-C104A28B7A42}"/>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61B4EFFC-F607-4E48-8464-222A827DCC90}"/>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2D4649BF-352F-42C2-B7AE-DF67B04D7DD5}"/>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4A32B4F5-9054-4049-8576-F678AB35BBB0}"/>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16C9B052-C162-4612-B2FA-B0BFC0174E50}"/>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1F1722DB-C6AD-4012-BF05-66B71EEFD657}"/>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579E84F0-7787-4558-983A-E990EA5687FC}"/>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37DEBCE6-4568-488B-9421-65E7C9B8B1CA}"/>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60726860-BB94-42D4-88DA-36935E492DC4}"/>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8706DA96-8BAD-4100-91E7-5757E2FBBC26}"/>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B02FFA20-FF0A-4A07-8697-26EE0F3DB09F}"/>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CD5FA8BE-57A7-4F77-9ED1-B465CF60C1B0}"/>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7B9EC31F-4B70-424A-9E62-C062F473C457}"/>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4BD53715-54C9-4D98-A736-0DD91B62C5AF}"/>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E5201AB8-2B45-489D-A70F-D593975BDF18}"/>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72C5C20C-545F-414A-86CB-ECC8B036318A}"/>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115E3B80-0732-4355-A515-8DFFDEF10F43}"/>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1BB8ACEE-2491-4211-87CC-ACEA38E0D9BA}"/>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397FF6C3-B3D2-4A84-9856-29738DE3C2A5}"/>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557AB4A2-4F40-4A8A-AA2C-D454EB3CF8E8}"/>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B7FFCCBE-805C-4C9C-94A4-5A3FBFF3E134}"/>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4A92067E-924E-40B7-B325-3573E49ED912}"/>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BE855E0B-B504-4559-AE66-92160D7BBED2}"/>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7945FACE-13D0-4066-92AA-A69462848851}"/>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1172A3F3-B7C2-4A0E-B30C-8B821B1128F0}"/>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A95DC6C6-7A3A-486F-8BA9-CBC07A073F12}"/>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71D539F0-C083-41C5-BD37-2FEF49ACF789}"/>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D7643E80-B501-455F-A5C4-28A4E224E009}"/>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55C9AFFF-15DC-4F60-8244-A95ED6C640E3}"/>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809D6D2F-1FBF-455D-96B0-E08EAC3A097E}"/>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41BDA22C-07CE-4C6C-A76B-31C2D04AF950}"/>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D75E657D-A408-40B1-A97C-F62D29EB7948}"/>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C79FEE36-86E5-4A49-8CC6-402F59EAADF0}"/>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0B912635-97CF-48E8-B9FD-D3605B78FEF9}"/>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7B73A836-F2D4-4501-801F-40D9C0B28D77}"/>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C2BDCF1A-8913-43AF-AEC9-1D8215F23B00}"/>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B5732A80-D1C4-4F7E-95FA-A0BD5380CBB3}"/>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1FEEF64C-FA2E-4647-B06B-4B25B9FA976F}"/>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8B3576E0-7983-453C-8360-37E68A202C72}"/>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184FD37B-A9A3-4163-A67D-032E6C2C3A61}"/>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33A267D5-5798-4A93-9F7F-F7F7F6B1665A}"/>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167606CA-A5D7-4758-819B-4DD3370CFA02}"/>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8CFB8A3E-0DE7-4509-887C-F448450AD165}"/>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956D2D0B-09A4-4624-97CD-42658680E9F8}"/>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5" name="Freeform: Shape 104">
              <a:extLst>
                <a:ext uri="{FF2B5EF4-FFF2-40B4-BE49-F238E27FC236}">
                  <a16:creationId xmlns:a16="http://schemas.microsoft.com/office/drawing/2014/main" id="{EFCA034D-BD8F-4738-B94B-ECBC7DE67A84}"/>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12811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Locations Title Slide Alt">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588154FE-0D91-48D0-8B33-D5E6EF436C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28" name="Rectangle 2"/>
          <p:cNvSpPr>
            <a:spLocks noGrp="1" noChangeArrowheads="1"/>
          </p:cNvSpPr>
          <p:nvPr userDrawn="1">
            <p:ph type="ctrTitle" hasCustomPrompt="1"/>
          </p:nvPr>
        </p:nvSpPr>
        <p:spPr>
          <a:xfrm>
            <a:off x="3543824" y="2750737"/>
            <a:ext cx="3094434" cy="362309"/>
          </a:xfrm>
          <a:noFill/>
        </p:spPr>
        <p:txBody>
          <a:bodyPr lIns="0" tIns="0" rIns="0" anchor="t" anchorCtr="0"/>
          <a:lstStyle>
            <a:lvl1pPr>
              <a:lnSpc>
                <a:spcPct val="100000"/>
              </a:lnSpc>
              <a:defRPr lang="en-US" sz="1300" b="0" kern="1200" cap="none" spc="0" baseline="0" dirty="0" smtClean="0">
                <a:solidFill>
                  <a:schemeClr val="tx1"/>
                </a:solidFill>
                <a:latin typeface="ShellBold" panose="00000800000000000000" pitchFamily="50" charset="0"/>
                <a:ea typeface="+mj-ea"/>
                <a:cs typeface="Arial" pitchFamily="34" charset="0"/>
              </a:defRPr>
            </a:lvl1pPr>
          </a:lstStyle>
          <a:p>
            <a:r>
              <a:rPr lang="en-US"/>
              <a:t>Click to edit Master title style</a:t>
            </a:r>
            <a:br>
              <a:rPr lang="en-US"/>
            </a:b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316" y="2776615"/>
            <a:ext cx="335281" cy="512065"/>
          </a:xfrm>
          <a:prstGeom prst="rect">
            <a:avLst/>
          </a:prstGeom>
        </p:spPr>
      </p:pic>
      <p:grpSp>
        <p:nvGrpSpPr>
          <p:cNvPr id="105" name="Group 104">
            <a:extLst>
              <a:ext uri="{FF2B5EF4-FFF2-40B4-BE49-F238E27FC236}">
                <a16:creationId xmlns:a16="http://schemas.microsoft.com/office/drawing/2014/main" id="{697A567B-EABF-4393-BF15-7A6715C467F0}"/>
              </a:ext>
            </a:extLst>
          </p:cNvPr>
          <p:cNvGrpSpPr/>
          <p:nvPr userDrawn="1"/>
        </p:nvGrpSpPr>
        <p:grpSpPr>
          <a:xfrm>
            <a:off x="542607" y="571389"/>
            <a:ext cx="9235329" cy="1733660"/>
            <a:chOff x="542607" y="571389"/>
            <a:chExt cx="9235329" cy="1733660"/>
          </a:xfrm>
        </p:grpSpPr>
        <p:sp>
          <p:nvSpPr>
            <p:cNvPr id="8" name="Freeform: Shape 7">
              <a:extLst>
                <a:ext uri="{FF2B5EF4-FFF2-40B4-BE49-F238E27FC236}">
                  <a16:creationId xmlns:a16="http://schemas.microsoft.com/office/drawing/2014/main" id="{6AF64ED4-481B-4568-8C86-79A4AC00B4D9}"/>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 name="Freeform: Shape 8">
              <a:extLst>
                <a:ext uri="{FF2B5EF4-FFF2-40B4-BE49-F238E27FC236}">
                  <a16:creationId xmlns:a16="http://schemas.microsoft.com/office/drawing/2014/main" id="{8C625577-6F1E-49C3-9F14-448717C9BFB4}"/>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BFB7069A-EF42-40D2-B5EF-C7D7AD88B06E}"/>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10E7260A-486E-4529-BB80-85FE22A52D57}"/>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5D3D33A2-5643-48DE-95A9-5810503E7A8F}"/>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B6ABCDC9-8B87-4BAD-BAAF-84B2010DFF71}"/>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F9C67686-CB1E-4008-98EA-9E45E4EEB3F6}"/>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1DA34709-0132-45A4-BE9B-5CF331455AC5}"/>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874821E3-644B-43E0-B652-0F1A94C90175}"/>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771FC596-792A-464B-8717-BD96E25B8AE0}"/>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01CEB3AD-369F-407A-B00F-B8464691DE29}"/>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E12E33FA-6A20-4369-ADD3-FA0774852399}"/>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B62C6737-052B-454F-973C-666EC2195CEF}"/>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C17BE86A-EB99-4A12-B71B-658A687BC80E}"/>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FD51CDA5-E003-44C7-87B1-852FBC22DCFB}"/>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3EE2E31D-A84B-4D20-8DB8-E09C8E64BBE9}"/>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FF1A58AD-D2F1-4F80-A31B-FF33C35BA6F3}"/>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3FEF2642-A40E-40AA-8568-F3A9733F2528}"/>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CF0B7BF3-A64B-4939-9A71-302C3940410B}"/>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874CBAD8-A69B-4D61-B887-E6A6B5A0E5F1}"/>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4FB3ED0C-6219-4AF7-A3B4-6BD420FB3FDE}"/>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11E9CD26-8F2F-47A6-A5EC-D6A0700B0EC5}"/>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61D8C8B2-7498-4586-876F-7CD8FF09657C}"/>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69998451-71BF-4C6C-A28E-72FBFBD1B96B}"/>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08F967CC-B55D-4756-AE40-4B3486EF0091}"/>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525B5696-974B-467B-857E-59272D72C080}"/>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62D88F14-31E9-4F99-BD18-4AFAB84AFD9D}"/>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5649D053-B459-4133-96F1-7B376ED68F8D}"/>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28166C97-DAF6-4592-B798-3CF3DFE102E3}"/>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E31FF3B4-86C9-4B95-A17C-4C7A04E9E38A}"/>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877AC2C5-0AEB-4DF5-BB0F-AF3C446DD800}"/>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E8F7136F-FE6D-44F9-A014-596E5800406D}"/>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8EC7E9CD-5B3B-41D3-AF19-1CA54A3ECAF5}"/>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4ACA6DFD-9C86-494D-BD7A-0292C33E4F65}"/>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2D321AE4-649F-46B5-BF7B-C0A0FA7511B7}"/>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69D31E85-3A30-401D-BE6B-22CC3B8E318A}"/>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94EADB4C-5DDA-4F98-9274-B7A33502B1FD}"/>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FCCC0767-C68A-4C94-800E-9CC28C1F4959}"/>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98F6B2B2-E9AB-4748-886B-F54E93341217}"/>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A72F743C-07DD-4B13-A4DF-ECF0B8EC5AD1}"/>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778B4534-8561-45E0-B59D-3C9DB653E82E}"/>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F7B9D352-01EA-4E94-BE5A-D14E787F354C}"/>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0AE0341E-A192-4868-8197-0F0735848C04}"/>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CE38C76B-EA4B-4955-ACD7-1863F59BCF4B}"/>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AD429957-6C8E-4F04-9729-0871EC0833CA}"/>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0EEB405E-88BB-42E5-BB52-9A2850A63BEE}"/>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63B4F56C-46D9-4229-99C3-EEF06998E682}"/>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8D3E8A57-159B-4B73-A1FD-E273763F8B5E}"/>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247717A6-4884-46E2-9745-7563F1083296}"/>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F7AFA321-90E2-4380-B1DB-E454A6DC39DA}"/>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1E38E41C-25DC-4DE4-9D06-CF129A8FD679}"/>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EEBFC931-953C-4387-81EE-C8675474561F}"/>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2866BBEF-1FE9-49FC-A18E-A111499EC60C}"/>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35A42981-3B52-4DA0-8A71-0A9CA21E46E2}"/>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998836E3-3C37-4DE5-887F-F978507EDD6C}"/>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8B6CCDB4-319E-4D68-9D98-665C10924B5B}"/>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64C5A14A-A2B1-4E4F-982B-1B371592DF6A}"/>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A56CD3CE-AC9A-4414-AD81-AE8787D274F7}"/>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5CF81832-3AE0-453D-931A-29A44566ABFA}"/>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A3E68913-9B39-4F61-B3EC-05514FCA8C6A}"/>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9DCF3D90-5F1E-4930-8FB4-EF36596B8205}"/>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A732C5CA-FA23-4996-B19A-192E2D5C1C39}"/>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446FB5A7-220B-403F-8CE2-508CE01FF57D}"/>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CFAC68E3-406F-4F77-B06D-FFADA606CCB4}"/>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6D4A8C39-2DFE-43A8-AE22-57DA3EA76548}"/>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5F0A5415-189D-4DC9-B381-B7F692AB7DC7}"/>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0AFA13FF-6CF5-4E5D-8203-12366173D8CB}"/>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8963B6EC-2C50-4B99-8DFC-BFE2A30F3D2D}"/>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0F8B706E-D9B9-4DF1-9338-0E570A65FF4F}"/>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5DA7893A-880E-412F-BD10-72E977402A47}"/>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A689B028-F4F8-4569-A12A-F746EE61B11F}"/>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0280094D-9E3A-47DC-9BC3-56ACB47412A3}"/>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3414C58E-FFD2-4CBF-8847-B4DE428555B1}"/>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ED4A4C04-70F6-4E72-95B9-BF34E9C391AD}"/>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1B3C15BA-05F4-4E12-AB9F-CED37D818B17}"/>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EEB06A58-256E-417C-B266-8C765C299CD4}"/>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4E61534C-9BC9-40AB-908B-78D7D378198A}"/>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2F41B244-75F6-4A04-ADE4-CBED8FC095F8}"/>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16E28FB6-AE20-4B30-A46E-99870584E618}"/>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C1DEA893-8825-42F4-B463-CACAE993E1ED}"/>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454434BD-3BE7-4B4E-8A24-E40C2306A442}"/>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D86A2650-77E4-46C4-B92D-D6F6EA4FF637}"/>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64CE965C-B05C-45E8-903F-9738443538B7}"/>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9828D346-EC7A-4A70-A23E-7106BB8312D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4291A5A0-33B4-418A-B6A6-27DB5555351A}"/>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04BAF9ED-6E73-4D74-80B2-808DCC265A02}"/>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F646BA45-662C-454A-A022-77B89F305D6A}"/>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12F16218-7256-44E4-ACAC-E499DA8D96F9}"/>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0DFB7D20-EC47-4D3F-A9D3-56E79BD17B1C}"/>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F94A31FF-2228-4E0D-9594-56B9092FDC04}"/>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A4EB83C4-FD94-4842-A450-423CD01E0A13}"/>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84AEE8A9-AEAF-47F3-B6AC-6B91FE388AC3}"/>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BC17BC9B-451D-4C8E-903D-BD065D268627}"/>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14314E2E-40C2-45F1-8DBA-61B96C3B7484}"/>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7DCB62D6-F2C2-42CF-BF7F-349C627B25E2}"/>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563ADFF4-BB59-48D0-89D8-CA55A17F784C}"/>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pic>
        <p:nvPicPr>
          <p:cNvPr id="106" name="Picture 105" descr="A picture containing drawing&#10;&#10;Description automatically generated">
            <a:extLst>
              <a:ext uri="{FF2B5EF4-FFF2-40B4-BE49-F238E27FC236}">
                <a16:creationId xmlns:a16="http://schemas.microsoft.com/office/drawing/2014/main" id="{45765869-3BF7-4CDC-ADD5-3BAB777CD0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19988" y="2675858"/>
            <a:ext cx="335281" cy="512065"/>
          </a:xfrm>
          <a:prstGeom prst="rect">
            <a:avLst/>
          </a:prstGeom>
        </p:spPr>
      </p:pic>
      <p:pic>
        <p:nvPicPr>
          <p:cNvPr id="108" name="Picture 107" descr="A picture containing drawing&#10;&#10;Description automatically generated">
            <a:extLst>
              <a:ext uri="{FF2B5EF4-FFF2-40B4-BE49-F238E27FC236}">
                <a16:creationId xmlns:a16="http://schemas.microsoft.com/office/drawing/2014/main" id="{B7D8A6AA-166D-4A72-A49E-104EC5083C5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0852" y="3917116"/>
            <a:ext cx="335281" cy="512065"/>
          </a:xfrm>
          <a:prstGeom prst="rect">
            <a:avLst/>
          </a:prstGeom>
        </p:spPr>
      </p:pic>
      <p:pic>
        <p:nvPicPr>
          <p:cNvPr id="109" name="Picture 108" descr="A picture containing drawing&#10;&#10;Description automatically generated">
            <a:extLst>
              <a:ext uri="{FF2B5EF4-FFF2-40B4-BE49-F238E27FC236}">
                <a16:creationId xmlns:a16="http://schemas.microsoft.com/office/drawing/2014/main" id="{86048794-5A69-4626-9B63-7F63F9DA7D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2688" y="3268952"/>
            <a:ext cx="335281" cy="512065"/>
          </a:xfrm>
          <a:prstGeom prst="rect">
            <a:avLst/>
          </a:prstGeom>
        </p:spPr>
      </p:pic>
    </p:spTree>
    <p:extLst>
      <p:ext uri="{BB962C8B-B14F-4D97-AF65-F5344CB8AC3E}">
        <p14:creationId xmlns:p14="http://schemas.microsoft.com/office/powerpoint/2010/main" val="121033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userDrawn="1">
          <p15:clr>
            <a:srgbClr val="FBAE40"/>
          </p15:clr>
        </p15:guide>
        <p15:guide id="4" pos="7357" userDrawn="1">
          <p15:clr>
            <a:srgbClr val="FBAE40"/>
          </p15:clr>
        </p15:guide>
        <p15:guide id="5" pos="1121" userDrawn="1">
          <p15:clr>
            <a:srgbClr val="FBAE40"/>
          </p15:clr>
        </p15:guide>
        <p15:guide id="6" orient="horz" pos="4074" userDrawn="1">
          <p15:clr>
            <a:srgbClr val="FBAE40"/>
          </p15:clr>
        </p15:guide>
        <p15:guide id="7" orient="horz" pos="213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don Title Slide Alt">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588154FE-0D91-48D0-8B33-D5E6EF436C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28" name="Rectangle 2"/>
          <p:cNvSpPr>
            <a:spLocks noGrp="1" noChangeArrowheads="1"/>
          </p:cNvSpPr>
          <p:nvPr userDrawn="1">
            <p:ph type="ctrTitle" hasCustomPrompt="1"/>
          </p:nvPr>
        </p:nvSpPr>
        <p:spPr>
          <a:xfrm>
            <a:off x="3543824" y="2750737"/>
            <a:ext cx="3094434" cy="362309"/>
          </a:xfrm>
          <a:noFill/>
        </p:spPr>
        <p:txBody>
          <a:bodyPr lIns="0" tIns="0" rIns="0" anchor="t" anchorCtr="0"/>
          <a:lstStyle>
            <a:lvl1pPr>
              <a:lnSpc>
                <a:spcPct val="100000"/>
              </a:lnSpc>
              <a:defRPr lang="en-US" sz="1300" b="0" kern="1200" cap="none" spc="0" baseline="0" dirty="0" smtClean="0">
                <a:solidFill>
                  <a:schemeClr val="tx1"/>
                </a:solidFill>
                <a:latin typeface="ShellBold" panose="00000800000000000000" pitchFamily="50" charset="0"/>
                <a:ea typeface="+mj-ea"/>
                <a:cs typeface="Arial" pitchFamily="34" charset="0"/>
              </a:defRPr>
            </a:lvl1pPr>
          </a:lstStyle>
          <a:p>
            <a:r>
              <a:rPr lang="en-US"/>
              <a:t>Click to edit Master title style</a:t>
            </a:r>
            <a:br>
              <a:rPr lang="en-US"/>
            </a:b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29316" y="2776615"/>
            <a:ext cx="335281" cy="512065"/>
          </a:xfrm>
          <a:prstGeom prst="rect">
            <a:avLst/>
          </a:prstGeom>
        </p:spPr>
      </p:pic>
      <p:grpSp>
        <p:nvGrpSpPr>
          <p:cNvPr id="105" name="Group 104">
            <a:extLst>
              <a:ext uri="{FF2B5EF4-FFF2-40B4-BE49-F238E27FC236}">
                <a16:creationId xmlns:a16="http://schemas.microsoft.com/office/drawing/2014/main" id="{697A567B-EABF-4393-BF15-7A6715C467F0}"/>
              </a:ext>
            </a:extLst>
          </p:cNvPr>
          <p:cNvGrpSpPr/>
          <p:nvPr userDrawn="1"/>
        </p:nvGrpSpPr>
        <p:grpSpPr>
          <a:xfrm>
            <a:off x="542607" y="571389"/>
            <a:ext cx="9235329" cy="1733660"/>
            <a:chOff x="542607" y="571389"/>
            <a:chExt cx="9235329" cy="1733660"/>
          </a:xfrm>
        </p:grpSpPr>
        <p:sp>
          <p:nvSpPr>
            <p:cNvPr id="8" name="Freeform: Shape 7">
              <a:extLst>
                <a:ext uri="{FF2B5EF4-FFF2-40B4-BE49-F238E27FC236}">
                  <a16:creationId xmlns:a16="http://schemas.microsoft.com/office/drawing/2014/main" id="{6AF64ED4-481B-4568-8C86-79A4AC00B4D9}"/>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 name="Freeform: Shape 8">
              <a:extLst>
                <a:ext uri="{FF2B5EF4-FFF2-40B4-BE49-F238E27FC236}">
                  <a16:creationId xmlns:a16="http://schemas.microsoft.com/office/drawing/2014/main" id="{8C625577-6F1E-49C3-9F14-448717C9BFB4}"/>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BFB7069A-EF42-40D2-B5EF-C7D7AD88B06E}"/>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10E7260A-486E-4529-BB80-85FE22A52D57}"/>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5D3D33A2-5643-48DE-95A9-5810503E7A8F}"/>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B6ABCDC9-8B87-4BAD-BAAF-84B2010DFF71}"/>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F9C67686-CB1E-4008-98EA-9E45E4EEB3F6}"/>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1DA34709-0132-45A4-BE9B-5CF331455AC5}"/>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874821E3-644B-43E0-B652-0F1A94C90175}"/>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771FC596-792A-464B-8717-BD96E25B8AE0}"/>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01CEB3AD-369F-407A-B00F-B8464691DE29}"/>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E12E33FA-6A20-4369-ADD3-FA0774852399}"/>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B62C6737-052B-454F-973C-666EC2195CEF}"/>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C17BE86A-EB99-4A12-B71B-658A687BC80E}"/>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FD51CDA5-E003-44C7-87B1-852FBC22DCFB}"/>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3EE2E31D-A84B-4D20-8DB8-E09C8E64BBE9}"/>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FF1A58AD-D2F1-4F80-A31B-FF33C35BA6F3}"/>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3FEF2642-A40E-40AA-8568-F3A9733F2528}"/>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CF0B7BF3-A64B-4939-9A71-302C3940410B}"/>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874CBAD8-A69B-4D61-B887-E6A6B5A0E5F1}"/>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4FB3ED0C-6219-4AF7-A3B4-6BD420FB3FDE}"/>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11E9CD26-8F2F-47A6-A5EC-D6A0700B0EC5}"/>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61D8C8B2-7498-4586-876F-7CD8FF09657C}"/>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69998451-71BF-4C6C-A28E-72FBFBD1B96B}"/>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08F967CC-B55D-4756-AE40-4B3486EF0091}"/>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525B5696-974B-467B-857E-59272D72C080}"/>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62D88F14-31E9-4F99-BD18-4AFAB84AFD9D}"/>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5649D053-B459-4133-96F1-7B376ED68F8D}"/>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28166C97-DAF6-4592-B798-3CF3DFE102E3}"/>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E31FF3B4-86C9-4B95-A17C-4C7A04E9E38A}"/>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877AC2C5-0AEB-4DF5-BB0F-AF3C446DD800}"/>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E8F7136F-FE6D-44F9-A014-596E5800406D}"/>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8EC7E9CD-5B3B-41D3-AF19-1CA54A3ECAF5}"/>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4ACA6DFD-9C86-494D-BD7A-0292C33E4F65}"/>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2D321AE4-649F-46B5-BF7B-C0A0FA7511B7}"/>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69D31E85-3A30-401D-BE6B-22CC3B8E318A}"/>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94EADB4C-5DDA-4F98-9274-B7A33502B1FD}"/>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FCCC0767-C68A-4C94-800E-9CC28C1F4959}"/>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98F6B2B2-E9AB-4748-886B-F54E93341217}"/>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A72F743C-07DD-4B13-A4DF-ECF0B8EC5AD1}"/>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778B4534-8561-45E0-B59D-3C9DB653E82E}"/>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F7B9D352-01EA-4E94-BE5A-D14E787F354C}"/>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0AE0341E-A192-4868-8197-0F0735848C04}"/>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CE38C76B-EA4B-4955-ACD7-1863F59BCF4B}"/>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AD429957-6C8E-4F04-9729-0871EC0833CA}"/>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0EEB405E-88BB-42E5-BB52-9A2850A63BEE}"/>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63B4F56C-46D9-4229-99C3-EEF06998E682}"/>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8D3E8A57-159B-4B73-A1FD-E273763F8B5E}"/>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247717A6-4884-46E2-9745-7563F1083296}"/>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F7AFA321-90E2-4380-B1DB-E454A6DC39DA}"/>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1E38E41C-25DC-4DE4-9D06-CF129A8FD679}"/>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EEBFC931-953C-4387-81EE-C8675474561F}"/>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2866BBEF-1FE9-49FC-A18E-A111499EC60C}"/>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35A42981-3B52-4DA0-8A71-0A9CA21E46E2}"/>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998836E3-3C37-4DE5-887F-F978507EDD6C}"/>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8B6CCDB4-319E-4D68-9D98-665C10924B5B}"/>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64C5A14A-A2B1-4E4F-982B-1B371592DF6A}"/>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A56CD3CE-AC9A-4414-AD81-AE8787D274F7}"/>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5CF81832-3AE0-453D-931A-29A44566ABFA}"/>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A3E68913-9B39-4F61-B3EC-05514FCA8C6A}"/>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9DCF3D90-5F1E-4930-8FB4-EF36596B8205}"/>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A732C5CA-FA23-4996-B19A-192E2D5C1C39}"/>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446FB5A7-220B-403F-8CE2-508CE01FF57D}"/>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CFAC68E3-406F-4F77-B06D-FFADA606CCB4}"/>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6D4A8C39-2DFE-43A8-AE22-57DA3EA76548}"/>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5F0A5415-189D-4DC9-B381-B7F692AB7DC7}"/>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0AFA13FF-6CF5-4E5D-8203-12366173D8CB}"/>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8963B6EC-2C50-4B99-8DFC-BFE2A30F3D2D}"/>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0F8B706E-D9B9-4DF1-9338-0E570A65FF4F}"/>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5DA7893A-880E-412F-BD10-72E977402A47}"/>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A689B028-F4F8-4569-A12A-F746EE61B11F}"/>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0280094D-9E3A-47DC-9BC3-56ACB47412A3}"/>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3414C58E-FFD2-4CBF-8847-B4DE428555B1}"/>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ED4A4C04-70F6-4E72-95B9-BF34E9C391AD}"/>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1B3C15BA-05F4-4E12-AB9F-CED37D818B17}"/>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EEB06A58-256E-417C-B266-8C765C299CD4}"/>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4E61534C-9BC9-40AB-908B-78D7D378198A}"/>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2F41B244-75F6-4A04-ADE4-CBED8FC095F8}"/>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16E28FB6-AE20-4B30-A46E-99870584E618}"/>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C1DEA893-8825-42F4-B463-CACAE993E1ED}"/>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454434BD-3BE7-4B4E-8A24-E40C2306A442}"/>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D86A2650-77E4-46C4-B92D-D6F6EA4FF637}"/>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64CE965C-B05C-45E8-903F-9738443538B7}"/>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9828D346-EC7A-4A70-A23E-7106BB8312D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4291A5A0-33B4-418A-B6A6-27DB5555351A}"/>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04BAF9ED-6E73-4D74-80B2-808DCC265A02}"/>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F646BA45-662C-454A-A022-77B89F305D6A}"/>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12F16218-7256-44E4-ACAC-E499DA8D96F9}"/>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0DFB7D20-EC47-4D3F-A9D3-56E79BD17B1C}"/>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F94A31FF-2228-4E0D-9594-56B9092FDC04}"/>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A4EB83C4-FD94-4842-A450-423CD01E0A13}"/>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84AEE8A9-AEAF-47F3-B6AC-6B91FE388AC3}"/>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BC17BC9B-451D-4C8E-903D-BD065D268627}"/>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14314E2E-40C2-45F1-8DBA-61B96C3B7484}"/>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7DCB62D6-F2C2-42CF-BF7F-349C627B25E2}"/>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563ADFF4-BB59-48D0-89D8-CA55A17F784C}"/>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281801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userDrawn="1">
          <p15:clr>
            <a:srgbClr val="FBAE40"/>
          </p15:clr>
        </p15:guide>
        <p15:guide id="4" pos="7357" userDrawn="1">
          <p15:clr>
            <a:srgbClr val="FBAE40"/>
          </p15:clr>
        </p15:guide>
        <p15:guide id="5" pos="1121" userDrawn="1">
          <p15:clr>
            <a:srgbClr val="FBAE40"/>
          </p15:clr>
        </p15:guide>
        <p15:guide id="6" orient="horz" pos="4074" userDrawn="1">
          <p15:clr>
            <a:srgbClr val="FBAE40"/>
          </p15:clr>
        </p15:guide>
        <p15:guide id="7" orient="horz" pos="213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apore Title Slide Al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90591A-A2D6-4535-ABC8-7D4808DCB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28" name="Rectangle 2"/>
          <p:cNvSpPr>
            <a:spLocks noGrp="1" noChangeArrowheads="1"/>
          </p:cNvSpPr>
          <p:nvPr userDrawn="1">
            <p:ph type="ctrTitle"/>
          </p:nvPr>
        </p:nvSpPr>
        <p:spPr>
          <a:xfrm>
            <a:off x="2110198" y="3950684"/>
            <a:ext cx="3094434" cy="362309"/>
          </a:xfrm>
          <a:noFill/>
        </p:spPr>
        <p:txBody>
          <a:bodyPr lIns="0" tIns="0" rIns="0" anchor="t" anchorCtr="0"/>
          <a:lstStyle>
            <a:lvl1pPr algn="r">
              <a:lnSpc>
                <a:spcPct val="100000"/>
              </a:lnSpc>
              <a:defRPr sz="13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029" y="3922567"/>
            <a:ext cx="335281" cy="512065"/>
          </a:xfrm>
          <a:prstGeom prst="rect">
            <a:avLst/>
          </a:prstGeom>
        </p:spPr>
      </p:pic>
      <p:grpSp>
        <p:nvGrpSpPr>
          <p:cNvPr id="8" name="Group 7">
            <a:extLst>
              <a:ext uri="{FF2B5EF4-FFF2-40B4-BE49-F238E27FC236}">
                <a16:creationId xmlns:a16="http://schemas.microsoft.com/office/drawing/2014/main" id="{30861005-821E-4649-8A2F-B5A88E06BB65}"/>
              </a:ext>
            </a:extLst>
          </p:cNvPr>
          <p:cNvGrpSpPr/>
          <p:nvPr userDrawn="1"/>
        </p:nvGrpSpPr>
        <p:grpSpPr>
          <a:xfrm>
            <a:off x="542607" y="571389"/>
            <a:ext cx="9235329" cy="1733660"/>
            <a:chOff x="542607" y="571389"/>
            <a:chExt cx="9235329" cy="1733660"/>
          </a:xfrm>
        </p:grpSpPr>
        <p:sp>
          <p:nvSpPr>
            <p:cNvPr id="9" name="Freeform: Shape 8">
              <a:extLst>
                <a:ext uri="{FF2B5EF4-FFF2-40B4-BE49-F238E27FC236}">
                  <a16:creationId xmlns:a16="http://schemas.microsoft.com/office/drawing/2014/main" id="{609BF806-3DDD-4543-A46C-BC7FC3B82892}"/>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9F2EAA32-24C1-4880-8B6D-2B2F31BFA344}"/>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C9849DC4-5ECB-4869-AE25-4ECEC08F1AD4}"/>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8F85788F-1F94-43E4-86F0-0E77299DED66}"/>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72B8559B-D219-4BD7-A8DB-3C7A05FA62A1}"/>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6F79FE31-E1D0-4800-8D24-A3237FA03D86}"/>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9CD5304E-EE1E-4CD9-984F-E313D903522A}"/>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09ED2EE3-AF55-4DEA-86A1-135326A5B8E0}"/>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95C37CC2-2CC7-4017-BBC7-8EA98363B687}"/>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7EA50A38-D12B-4B2B-BD42-0C26A5971637}"/>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09C29171-DCBD-4F95-85EB-4BB241A0B52F}"/>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5A597B86-CDA7-4A29-9F1B-10A8C37FAC2C}"/>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0C425C4B-88AE-4FC7-9A48-C2FD4B3FB076}"/>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529DD959-20B2-4FA7-8F4C-5D4B5D51DA2A}"/>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2A934CFE-D410-42F5-BBEE-7FE26D42BEFE}"/>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7DF25428-96E1-4EA5-8D4B-C843CEAE3F8A}"/>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90B99239-728F-4ED7-B754-72BC65C6812E}"/>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F3A8A7F5-B8FD-41ED-9AEE-7E17E2FE7D7A}"/>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FE9238DF-6B6C-4EBC-BC29-A1B5AD05BFC4}"/>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812F1808-C8FC-43CA-A39A-2E50339697FF}"/>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72B3F8D3-3BAD-4F50-A2FB-BC949CEEFF0A}"/>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7F2750F3-23BD-4DDB-B867-FCC50DF79BAD}"/>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9DE06930-CC1F-4D29-ADD1-A78FE5226688}"/>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C58BFB69-48B5-4B7F-B43B-CCF693D03087}"/>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DFD6A43C-BBC8-4793-AB9D-D6BA54934D4C}"/>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B9D82E5F-373E-46E4-A1B2-66347A93F1F4}"/>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BB066DB1-ECE1-4ED7-8C92-8C218705C469}"/>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7BA1D1A9-1E84-447F-840B-B6A9E99E33C8}"/>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E3A36930-174F-42A8-896F-F63562216A9E}"/>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F5D96F2B-2BFA-4D84-ADE1-0AD3E9BA46F9}"/>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4F572239-17A1-400D-A8AB-BF4A052E2300}"/>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9FC8FF22-8D8D-4BB9-8ED9-AA3FCE1B2344}"/>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290E5B90-2CB5-4375-A563-C98B52717AA6}"/>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C1D2C61B-2C99-4CB4-A22C-DC478F05F993}"/>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9EC7F511-5A6A-421C-92D6-78800FC81FF5}"/>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3D9DACCD-6EB3-455F-A48F-0C1455BF3350}"/>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97BA3747-DC24-47BB-A1D1-0437AF96B3BF}"/>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52BFBB6C-2450-4729-8E81-44F38A580C7D}"/>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D07660F6-4EC3-4D1F-AD79-D069D76DEFD2}"/>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A162CACB-C8CE-4FF8-BFD2-452A009C3140}"/>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896AFEB4-BB1E-4D67-9C1A-53445494944B}"/>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83A4D446-410E-4579-891D-6F402F2E32CD}"/>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AC9061BB-3FBF-4958-98FC-A8F803C05E31}"/>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7996E89D-E191-4A2B-9C80-CA3908D7A188}"/>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FE915AE3-2DD8-48E9-81E6-2B40FE5089F2}"/>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0B624C8E-B913-4632-B09E-B637212DEADD}"/>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D3D86F68-2F2B-44AC-834E-DA25DEB0AF70}"/>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0B2A4436-EB04-4A1E-BB5B-F3B9142935A0}"/>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30E67A79-1F93-4B2F-9923-46FE39D0AB07}"/>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EC19E15D-5694-4874-A8B8-B940F37EF52D}"/>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D0655A77-A47B-48D8-836B-B7E560E252AF}"/>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5B486323-0CD4-4ACD-9A9E-2A67FA403AF4}"/>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921718C7-1F54-4825-8729-DB07E3045184}"/>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2B7EAB26-1F6A-409B-A1CE-DD1C268FD4EB}"/>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05E56103-4E2B-4124-8B17-90F79D06CFC6}"/>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95ED744B-8CB3-4980-A7C5-7599935043C9}"/>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39F477DA-FA47-424C-BBBD-92B67448F014}"/>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C23E3CD6-C11B-4AF4-A851-A1461F5F7F57}"/>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BF3FF1F1-8916-43EC-B517-595BAB7E1B70}"/>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D8F1BB1D-AB51-46CC-BA84-17604E144489}"/>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FDEB5C7A-E58A-453F-9A15-69A0BC380752}"/>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1E698B84-1826-4F34-A487-76ACD38A8072}"/>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D099D432-3B55-41B2-9DEB-4DABCEB826C0}"/>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F7E5BB5B-2676-4D50-8351-AA9DB3DC80FA}"/>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81E3A72B-172F-4029-A6A9-0B7B0486ED0B}"/>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8BFE3BEA-EEF1-472B-B6EF-64B32D677D26}"/>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B7D1A740-7D36-43AF-97F4-6A179D97C6FC}"/>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D6404E03-DDC1-412E-9D3F-64BAEB01833D}"/>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97809656-D508-4C0E-B81C-633277007D15}"/>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4BC0705B-CB69-429F-A4F7-B48ECC078E3C}"/>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143A267A-B5C2-4578-AD29-7F2AA2187F33}"/>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46488149-E809-4579-A381-24B26ED1858E}"/>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75C213F1-F58C-46E6-AD80-FC4CB8050A31}"/>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2CC2F015-9BCC-4A16-8AEA-2D339B9C4892}"/>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794D5B0F-02FE-42DE-B800-53783943FA9A}"/>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7E9F35D0-BFDC-49D4-B87C-2D0E5F67EFB2}"/>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991621C6-7391-4F56-99EA-CC272B9D148A}"/>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095B1CE7-4E61-4501-ACE5-EC8E1F7110A4}"/>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48052F3B-3BA8-4B66-98BB-850F44BD86AF}"/>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C56A02B1-5210-40CC-9402-1E0327DF04ED}"/>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D9EE3280-2D59-400E-AA2C-7084565895C7}"/>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82C99847-CDAA-4673-9815-D382D17AD6CA}"/>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F872B15A-4666-40D4-9BCF-99035B9C6CFF}"/>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C079C3CB-B667-4288-90BC-738AB9EA6DC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63243F8D-92B1-4642-A8FC-20A49F2E6CCD}"/>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3302C2F9-5724-438C-9B30-F05EF8F19CCC}"/>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78DA190D-E659-4921-B233-A9482599885B}"/>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C3DA7144-5381-45E1-9115-C0F8DFD61452}"/>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13DBD68F-96E3-4D8D-B33A-C1C50E13B8CD}"/>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A44FB3B6-CDEE-4C4A-8A24-AFDB1C06A753}"/>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F6504123-28FC-43D7-9377-1F8BC0E2D615}"/>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141FBA38-6FE8-4D66-B2AE-7F5B007765FC}"/>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142D882D-C9F7-43B6-B9E0-D65F64ADD8C9}"/>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E24C146D-215A-4D55-ACFE-1ED4D75B54D8}"/>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3D1F4E28-4DD0-4771-91A5-706B6646B02B}"/>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5" name="Freeform: Shape 104">
              <a:extLst>
                <a:ext uri="{FF2B5EF4-FFF2-40B4-BE49-F238E27FC236}">
                  <a16:creationId xmlns:a16="http://schemas.microsoft.com/office/drawing/2014/main" id="{190B5278-828F-476E-8BA8-410E35D0204D}"/>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186193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tterdam Title Slide Al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A3E073-E209-4081-9BBE-763DF2546F8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28" name="Rectangle 2"/>
          <p:cNvSpPr>
            <a:spLocks noGrp="1" noChangeArrowheads="1"/>
          </p:cNvSpPr>
          <p:nvPr userDrawn="1">
            <p:ph type="ctrTitle"/>
          </p:nvPr>
        </p:nvSpPr>
        <p:spPr>
          <a:xfrm>
            <a:off x="3630380" y="2749327"/>
            <a:ext cx="3094434" cy="362309"/>
          </a:xfrm>
          <a:noFill/>
        </p:spPr>
        <p:txBody>
          <a:bodyPr lIns="0" tIns="0" rIns="0" anchor="t" anchorCtr="0"/>
          <a:lstStyle>
            <a:lvl1pPr>
              <a:lnSpc>
                <a:spcPct val="100000"/>
              </a:lnSpc>
              <a:defRPr sz="13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15872" y="2775205"/>
            <a:ext cx="335281" cy="512065"/>
          </a:xfrm>
          <a:prstGeom prst="rect">
            <a:avLst/>
          </a:prstGeom>
        </p:spPr>
      </p:pic>
      <p:grpSp>
        <p:nvGrpSpPr>
          <p:cNvPr id="8" name="Group 7">
            <a:extLst>
              <a:ext uri="{FF2B5EF4-FFF2-40B4-BE49-F238E27FC236}">
                <a16:creationId xmlns:a16="http://schemas.microsoft.com/office/drawing/2014/main" id="{BBB07FB5-D401-4AED-891A-1DE19FD121E9}"/>
              </a:ext>
            </a:extLst>
          </p:cNvPr>
          <p:cNvGrpSpPr/>
          <p:nvPr userDrawn="1"/>
        </p:nvGrpSpPr>
        <p:grpSpPr>
          <a:xfrm>
            <a:off x="542607" y="571389"/>
            <a:ext cx="9235329" cy="1733660"/>
            <a:chOff x="542607" y="571389"/>
            <a:chExt cx="9235329" cy="1733660"/>
          </a:xfrm>
        </p:grpSpPr>
        <p:sp>
          <p:nvSpPr>
            <p:cNvPr id="9" name="Freeform: Shape 8">
              <a:extLst>
                <a:ext uri="{FF2B5EF4-FFF2-40B4-BE49-F238E27FC236}">
                  <a16:creationId xmlns:a16="http://schemas.microsoft.com/office/drawing/2014/main" id="{A633D2D5-2FE6-47CA-80CF-B4EF4BB9D79C}"/>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F50502AE-3023-41A2-8303-46910CC7E9CE}"/>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561D29E3-D4C2-48ED-B7DE-681DB2FF2758}"/>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AF47A0D9-F4DE-4DC8-9AD0-0D7C1C564CD0}"/>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4BD77521-1B10-46C5-8307-001A0A0BD5A6}"/>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398D3ABD-E545-48AF-B749-53175A6E4902}"/>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D66FBF95-B515-46C5-B28B-CB9435C6677B}"/>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122F79FC-5CF0-4918-A463-2E4294E12489}"/>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2E28A7E6-66E5-4F4D-B371-16FA3BF4FC76}"/>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F1F47F51-200F-489C-A1D1-751B8B6B6142}"/>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3021E603-639D-4C11-9FE9-171C83BB0D29}"/>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44047920-DF80-41A2-8B31-42DFDB43D69D}"/>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FE97AC8C-F851-4443-B666-CCA89AD7AA88}"/>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A0EB79FB-1B76-4AAD-B97B-162CA418F10A}"/>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76F21885-7685-4BD5-9A96-14AF9F1C0799}"/>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D00D6DEE-B5EF-4010-85AE-EA0F83BDC6B0}"/>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D7B1C31D-D3BF-4CB7-AA0C-5E0C7F82F97B}"/>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3FEBF35E-05A3-431B-9D3A-09E04046A0BF}"/>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895FFCEF-E27D-4DD1-890A-EDEBC3C6B2C2}"/>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B12174E9-7B4A-4EAE-8547-D9C25C70AD66}"/>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66FB4E92-67AF-464C-B2DE-638D36D40E6B}"/>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C6460E5E-9E8D-43A8-85F8-BF7D65FB3E81}"/>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45621F14-F546-47C0-87EE-459D91716E93}"/>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55B2C1E0-AD6B-40CB-ABB9-9555C648E139}"/>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06C6B3E6-4C44-4BA0-B1AC-F324424B22B1}"/>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A3F5E03D-3184-463B-B568-D544AE4B7062}"/>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2746FE48-9563-48BF-ACE9-B8100D9534E6}"/>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C85DD625-D007-4818-95E3-FC23DFDBC746}"/>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A48A1A95-06CE-48C5-A582-2047B6493899}"/>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3C795A61-D80C-48BB-8ED0-739B4C524C80}"/>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090FDE83-3477-4846-81D2-EC695C850325}"/>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BAA8D0BD-8871-4D71-B7A0-B0396133A7FB}"/>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7D3B3F4A-5B33-4840-8BBE-008A3EC2D21C}"/>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6540AD3C-3028-40DE-A497-BB997F4B7B14}"/>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E2D495D4-01F6-4DC8-AA28-0CDB642C03AE}"/>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5E8BE516-DA39-4A5E-AAF4-42C13F777F47}"/>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B423FDEE-E948-4068-84EB-060DA18D0D8E}"/>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9E3B336D-1A3E-448A-BAEB-080E0CEBCBE5}"/>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C5B84D41-7B0F-466C-8F2E-B3ABE58A9EB9}"/>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C3F798CB-6889-4843-8EC7-F2AA4499DA2C}"/>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53C35984-DF79-4B46-ADD8-AEF2CA01295A}"/>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0B24E828-92FB-4576-8B3A-FD499442527F}"/>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543AEBE9-D4C9-42FD-A969-77238F099A57}"/>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3AB448C8-9086-4D3C-BC0F-2FB872C077D8}"/>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854FC28B-CB70-40EC-AF22-C3B7A456E514}"/>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EFF3EFAD-6C2B-4919-B991-DAAC44F637E5}"/>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BB867F31-4EE1-4C1A-A43B-37811152A27C}"/>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92149052-D7F3-4149-9CBF-89AA632EA8FF}"/>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05F25550-B49D-4F52-A998-FAC6C95A8A42}"/>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C0F266E2-C780-44CE-83DA-7FE081B650D7}"/>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9D9BDD72-0613-48CC-AFFE-FE8BD5FACD0E}"/>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5D8B4D1A-9C8A-4C13-9FA0-8FA0E326B5FA}"/>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0657EBC7-1E31-4B1A-B1D3-C7F85B7E2ED8}"/>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06E2C14D-AD18-4F48-83E1-E8694E5DBB06}"/>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9CDB28FA-39E4-4D91-B503-CBC5D3344DD5}"/>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C01BE707-01B4-4139-BA72-0D133BCC466A}"/>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2D5B8397-66BA-4CB9-ABB6-E6A940E64BD2}"/>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C61A45E8-0EF5-493C-AA2A-859E7C7D51F3}"/>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973D796F-D2D8-4319-93C5-4A667DD5E055}"/>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872A292D-D9AA-4D52-93D1-69231B310611}"/>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45CF41EC-EA79-4855-910C-07EFA0AE02F2}"/>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FED90BD7-1936-42EF-AE72-867887D2228B}"/>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8E7E543C-D895-440B-A6CF-02F2C10B0A0A}"/>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9B6E3ACB-521B-4C9E-9E3E-C15C78594481}"/>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192A8802-2EA6-4B90-ACCC-F11A3DFEE570}"/>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D8B4E8DA-4391-475F-9A8A-628FD3E54337}"/>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B561CD4B-278D-4670-AC38-31C95F65C203}"/>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2973CBB1-19A1-4C75-B6E1-B82711477C77}"/>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C8FCAF89-F1EF-4625-ADBA-E2F842C957E3}"/>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9929E4F4-3F53-4AAC-B09A-D438FCC6B066}"/>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3BE53C44-4CEB-4C0D-8BDD-432EAB818E61}"/>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E37FE55A-714E-4EAB-821B-8896BE4C7D93}"/>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D9CC03FC-97C6-4ABE-8893-75FE999ABCEA}"/>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7E0320E3-90BB-4BDF-B72F-284279F8C190}"/>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B8EC058E-DEF2-4376-9181-941CE5622647}"/>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D1B29F1D-AD59-442C-B7EB-81FB825F4658}"/>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B85F3DBF-4176-4225-A893-902CB48D7877}"/>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5AE81FC3-187F-4FB6-8467-EA8990072CDF}"/>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FE603C5B-8593-4B1B-99AC-2EDAB269D058}"/>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FDA014D7-5C7D-41BC-A9FC-C777358C3F69}"/>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4406DCB6-66A7-4351-8EEA-2A911793693F}"/>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0DF27D21-A398-4330-BA7B-0F8E283FF360}"/>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BCB6A86E-45FF-4802-918B-22CF9FAE0633}"/>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4017193B-30AD-4186-8DE0-22EAA4528D6A}"/>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B892D1C6-DA60-4488-B59A-A91A38D8AF26}"/>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81F63CAB-32A4-4457-98D4-7B3535115856}"/>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7B359B15-3578-40CC-BFD7-C23C85AF463A}"/>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22977360-F792-4791-A02D-705A436779B2}"/>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988CFFED-7D83-4154-A703-C811C1264EC3}"/>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23AFE4E1-53AA-439B-B4F0-1BA686B4656C}"/>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9CA624B8-9B84-43EC-AB68-89C65A2B195C}"/>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461643F4-F29B-48BF-A215-D3FCE393A5C7}"/>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F003A265-80E9-4F18-A10F-B8EA4CEF7563}"/>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E24C7C0F-CB04-43DC-9320-F02EEF08949A}"/>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A31CB176-B0C2-487C-ACFD-DB5069FA9428}"/>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5" name="Freeform: Shape 104">
              <a:extLst>
                <a:ext uri="{FF2B5EF4-FFF2-40B4-BE49-F238E27FC236}">
                  <a16:creationId xmlns:a16="http://schemas.microsoft.com/office/drawing/2014/main" id="{138EFCC2-8F83-4624-8701-DB539DDD0B6F}"/>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207831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uston Title Slide Al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33585E-F565-4359-BACC-923382F556D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67" y="1388"/>
            <a:ext cx="12187066" cy="6855224"/>
          </a:xfrm>
          <a:prstGeom prst="rect">
            <a:avLst/>
          </a:prstGeom>
        </p:spPr>
      </p:pic>
      <p:sp>
        <p:nvSpPr>
          <p:cNvPr id="28" name="Rectangle 2"/>
          <p:cNvSpPr>
            <a:spLocks noGrp="1" noChangeArrowheads="1"/>
          </p:cNvSpPr>
          <p:nvPr userDrawn="1">
            <p:ph type="ctrTitle"/>
          </p:nvPr>
        </p:nvSpPr>
        <p:spPr>
          <a:xfrm>
            <a:off x="1587178" y="3234767"/>
            <a:ext cx="3094434" cy="362309"/>
          </a:xfrm>
          <a:noFill/>
        </p:spPr>
        <p:txBody>
          <a:bodyPr lIns="0" tIns="0" rIns="0" anchor="t" anchorCtr="0"/>
          <a:lstStyle>
            <a:lvl1pPr>
              <a:lnSpc>
                <a:spcPct val="100000"/>
              </a:lnSpc>
              <a:defRPr sz="1300" b="0" kern="1200" cap="none" spc="0" baseline="0">
                <a:solidFill>
                  <a:schemeClr val="tx1"/>
                </a:solidFill>
                <a:latin typeface="ShellBold" panose="00000800000000000000" pitchFamily="50" charset="0"/>
                <a:cs typeface="Arial" pitchFamily="34" charset="0"/>
              </a:defRPr>
            </a:lvl1pPr>
          </a:lstStyle>
          <a:p>
            <a:r>
              <a:rPr lang="en-US"/>
              <a:t>Click to edit Master title style</a:t>
            </a:r>
            <a:endParaRPr lang="en-GB"/>
          </a:p>
        </p:txBody>
      </p:sp>
      <p:pic>
        <p:nvPicPr>
          <p:cNvPr id="6" name="Picture 5" descr="A picture containing drawing&#10;&#10;Description automatically generated">
            <a:extLst>
              <a:ext uri="{FF2B5EF4-FFF2-40B4-BE49-F238E27FC236}">
                <a16:creationId xmlns:a16="http://schemas.microsoft.com/office/drawing/2014/main" id="{64F704F9-5749-42E5-AEC1-724FB436200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2670" y="3260645"/>
            <a:ext cx="335281" cy="512065"/>
          </a:xfrm>
          <a:prstGeom prst="rect">
            <a:avLst/>
          </a:prstGeom>
        </p:spPr>
      </p:pic>
      <p:grpSp>
        <p:nvGrpSpPr>
          <p:cNvPr id="8" name="Group 7">
            <a:extLst>
              <a:ext uri="{FF2B5EF4-FFF2-40B4-BE49-F238E27FC236}">
                <a16:creationId xmlns:a16="http://schemas.microsoft.com/office/drawing/2014/main" id="{2D4F8174-63E9-4E5C-A5BB-B4DFB00C3247}"/>
              </a:ext>
            </a:extLst>
          </p:cNvPr>
          <p:cNvGrpSpPr/>
          <p:nvPr userDrawn="1"/>
        </p:nvGrpSpPr>
        <p:grpSpPr>
          <a:xfrm>
            <a:off x="542607" y="571389"/>
            <a:ext cx="9235329" cy="1733660"/>
            <a:chOff x="542607" y="571389"/>
            <a:chExt cx="9235329" cy="1733660"/>
          </a:xfrm>
        </p:grpSpPr>
        <p:sp>
          <p:nvSpPr>
            <p:cNvPr id="9" name="Freeform: Shape 8">
              <a:extLst>
                <a:ext uri="{FF2B5EF4-FFF2-40B4-BE49-F238E27FC236}">
                  <a16:creationId xmlns:a16="http://schemas.microsoft.com/office/drawing/2014/main" id="{C9AF2743-C7EE-45DA-A078-31DC57D2B835}"/>
                </a:ext>
              </a:extLst>
            </p:cNvPr>
            <p:cNvSpPr/>
            <p:nvPr/>
          </p:nvSpPr>
          <p:spPr>
            <a:xfrm>
              <a:off x="545337" y="584200"/>
              <a:ext cx="357908" cy="469414"/>
            </a:xfrm>
            <a:custGeom>
              <a:avLst/>
              <a:gdLst>
                <a:gd name="connsiteX0" fmla="*/ 0 w 357908"/>
                <a:gd name="connsiteY0" fmla="*/ 0 h 469414"/>
                <a:gd name="connsiteX1" fmla="*/ 181737 w 357908"/>
                <a:gd name="connsiteY1" fmla="*/ 0 h 469414"/>
                <a:gd name="connsiteX2" fmla="*/ 280099 w 357908"/>
                <a:gd name="connsiteY2" fmla="*/ 31179 h 469414"/>
                <a:gd name="connsiteX3" fmla="*/ 313690 w 357908"/>
                <a:gd name="connsiteY3" fmla="*/ 120650 h 469414"/>
                <a:gd name="connsiteX4" fmla="*/ 300990 w 357908"/>
                <a:gd name="connsiteY4" fmla="*/ 179451 h 469414"/>
                <a:gd name="connsiteX5" fmla="*/ 262065 w 357908"/>
                <a:gd name="connsiteY5" fmla="*/ 218948 h 469414"/>
                <a:gd name="connsiteX6" fmla="*/ 306514 w 357908"/>
                <a:gd name="connsiteY6" fmla="*/ 234252 h 469414"/>
                <a:gd name="connsiteX7" fmla="*/ 336423 w 357908"/>
                <a:gd name="connsiteY7" fmla="*/ 259652 h 469414"/>
                <a:gd name="connsiteX8" fmla="*/ 352870 w 357908"/>
                <a:gd name="connsiteY8" fmla="*/ 293307 h 469414"/>
                <a:gd name="connsiteX9" fmla="*/ 357886 w 357908"/>
                <a:gd name="connsiteY9" fmla="*/ 333121 h 469414"/>
                <a:gd name="connsiteX10" fmla="*/ 346392 w 357908"/>
                <a:gd name="connsiteY10" fmla="*/ 391605 h 469414"/>
                <a:gd name="connsiteX11" fmla="*/ 314007 w 357908"/>
                <a:gd name="connsiteY11" fmla="*/ 434531 h 469414"/>
                <a:gd name="connsiteX12" fmla="*/ 263207 w 357908"/>
                <a:gd name="connsiteY12" fmla="*/ 460693 h 469414"/>
                <a:gd name="connsiteX13" fmla="*/ 196024 w 357908"/>
                <a:gd name="connsiteY13" fmla="*/ 469392 h 469414"/>
                <a:gd name="connsiteX14" fmla="*/ 0 w 357908"/>
                <a:gd name="connsiteY14" fmla="*/ 469392 h 469414"/>
                <a:gd name="connsiteX15" fmla="*/ 121983 w 357908"/>
                <a:gd name="connsiteY15" fmla="*/ 184150 h 469414"/>
                <a:gd name="connsiteX16" fmla="*/ 144399 w 357908"/>
                <a:gd name="connsiteY16" fmla="*/ 184150 h 469414"/>
                <a:gd name="connsiteX17" fmla="*/ 201549 w 357908"/>
                <a:gd name="connsiteY17" fmla="*/ 138684 h 469414"/>
                <a:gd name="connsiteX18" fmla="*/ 144399 w 357908"/>
                <a:gd name="connsiteY18" fmla="*/ 93282 h 469414"/>
                <a:gd name="connsiteX19" fmla="*/ 121983 w 357908"/>
                <a:gd name="connsiteY19" fmla="*/ 93282 h 469414"/>
                <a:gd name="connsiteX20" fmla="*/ 121983 w 357908"/>
                <a:gd name="connsiteY20" fmla="*/ 374650 h 469414"/>
                <a:gd name="connsiteX21" fmla="*/ 148781 w 357908"/>
                <a:gd name="connsiteY21" fmla="*/ 374650 h 469414"/>
                <a:gd name="connsiteX22" fmla="*/ 214757 w 357908"/>
                <a:gd name="connsiteY22" fmla="*/ 362776 h 469414"/>
                <a:gd name="connsiteX23" fmla="*/ 226789 w 357908"/>
                <a:gd name="connsiteY23" fmla="*/ 298607 h 469414"/>
                <a:gd name="connsiteX24" fmla="*/ 214757 w 357908"/>
                <a:gd name="connsiteY24" fmla="*/ 286576 h 469414"/>
                <a:gd name="connsiteX25" fmla="*/ 148781 w 357908"/>
                <a:gd name="connsiteY25" fmla="*/ 274701 h 469414"/>
                <a:gd name="connsiteX26" fmla="*/ 121983 w 357908"/>
                <a:gd name="connsiteY26" fmla="*/ 274701 h 46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08" h="469414">
                  <a:moveTo>
                    <a:pt x="0" y="0"/>
                  </a:moveTo>
                  <a:lnTo>
                    <a:pt x="181737" y="0"/>
                  </a:lnTo>
                  <a:cubicBezTo>
                    <a:pt x="224917" y="0"/>
                    <a:pt x="257704" y="10393"/>
                    <a:pt x="280099" y="31179"/>
                  </a:cubicBezTo>
                  <a:cubicBezTo>
                    <a:pt x="302493" y="51964"/>
                    <a:pt x="313690" y="81788"/>
                    <a:pt x="313690" y="120650"/>
                  </a:cubicBezTo>
                  <a:cubicBezTo>
                    <a:pt x="314448" y="141005"/>
                    <a:pt x="310081" y="161224"/>
                    <a:pt x="300990" y="179451"/>
                  </a:cubicBezTo>
                  <a:cubicBezTo>
                    <a:pt x="291723" y="195818"/>
                    <a:pt x="278295" y="209444"/>
                    <a:pt x="262065" y="218948"/>
                  </a:cubicBezTo>
                  <a:cubicBezTo>
                    <a:pt x="277601" y="221653"/>
                    <a:pt x="292606" y="226819"/>
                    <a:pt x="306514" y="234252"/>
                  </a:cubicBezTo>
                  <a:cubicBezTo>
                    <a:pt x="318118" y="240581"/>
                    <a:pt x="328298" y="249226"/>
                    <a:pt x="336423" y="259652"/>
                  </a:cubicBezTo>
                  <a:cubicBezTo>
                    <a:pt x="344079" y="269671"/>
                    <a:pt x="349669" y="281110"/>
                    <a:pt x="352870" y="293307"/>
                  </a:cubicBezTo>
                  <a:cubicBezTo>
                    <a:pt x="356294" y="306298"/>
                    <a:pt x="357981" y="319686"/>
                    <a:pt x="357886" y="333121"/>
                  </a:cubicBezTo>
                  <a:cubicBezTo>
                    <a:pt x="358243" y="353210"/>
                    <a:pt x="354326" y="373145"/>
                    <a:pt x="346392" y="391605"/>
                  </a:cubicBezTo>
                  <a:cubicBezTo>
                    <a:pt x="339036" y="408209"/>
                    <a:pt x="327954" y="422898"/>
                    <a:pt x="314007" y="434531"/>
                  </a:cubicBezTo>
                  <a:cubicBezTo>
                    <a:pt x="299087" y="446703"/>
                    <a:pt x="281782" y="455615"/>
                    <a:pt x="263207" y="460693"/>
                  </a:cubicBezTo>
                  <a:cubicBezTo>
                    <a:pt x="241341" y="466772"/>
                    <a:pt x="218719" y="469702"/>
                    <a:pt x="196024" y="469392"/>
                  </a:cubicBezTo>
                  <a:lnTo>
                    <a:pt x="0" y="469392"/>
                  </a:lnTo>
                  <a:close/>
                  <a:moveTo>
                    <a:pt x="121983" y="184150"/>
                  </a:moveTo>
                  <a:lnTo>
                    <a:pt x="144399" y="184150"/>
                  </a:lnTo>
                  <a:cubicBezTo>
                    <a:pt x="182499" y="184150"/>
                    <a:pt x="201549" y="168995"/>
                    <a:pt x="201549" y="138684"/>
                  </a:cubicBezTo>
                  <a:cubicBezTo>
                    <a:pt x="201549" y="108373"/>
                    <a:pt x="182499" y="93239"/>
                    <a:pt x="144399" y="93282"/>
                  </a:cubicBezTo>
                  <a:lnTo>
                    <a:pt x="121983" y="93282"/>
                  </a:lnTo>
                  <a:close/>
                  <a:moveTo>
                    <a:pt x="121983" y="374650"/>
                  </a:moveTo>
                  <a:lnTo>
                    <a:pt x="148781" y="374650"/>
                  </a:lnTo>
                  <a:cubicBezTo>
                    <a:pt x="179472" y="374650"/>
                    <a:pt x="201464" y="370692"/>
                    <a:pt x="214757" y="362776"/>
                  </a:cubicBezTo>
                  <a:cubicBezTo>
                    <a:pt x="235799" y="348378"/>
                    <a:pt x="241186" y="319649"/>
                    <a:pt x="226789" y="298607"/>
                  </a:cubicBezTo>
                  <a:cubicBezTo>
                    <a:pt x="223558" y="293886"/>
                    <a:pt x="219478" y="289806"/>
                    <a:pt x="214757" y="286576"/>
                  </a:cubicBezTo>
                  <a:cubicBezTo>
                    <a:pt x="201422" y="278702"/>
                    <a:pt x="179430" y="274743"/>
                    <a:pt x="148781" y="274701"/>
                  </a:cubicBezTo>
                  <a:lnTo>
                    <a:pt x="121983"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 name="Freeform: Shape 9">
              <a:extLst>
                <a:ext uri="{FF2B5EF4-FFF2-40B4-BE49-F238E27FC236}">
                  <a16:creationId xmlns:a16="http://schemas.microsoft.com/office/drawing/2014/main" id="{4D016B56-58E7-482B-9E30-1D2F269C01F2}"/>
                </a:ext>
              </a:extLst>
            </p:cNvPr>
            <p:cNvSpPr/>
            <p:nvPr/>
          </p:nvSpPr>
          <p:spPr>
            <a:xfrm>
              <a:off x="963612" y="584200"/>
              <a:ext cx="409194" cy="482600"/>
            </a:xfrm>
            <a:custGeom>
              <a:avLst/>
              <a:gdLst>
                <a:gd name="connsiteX0" fmla="*/ 122238 w 409194"/>
                <a:gd name="connsiteY0" fmla="*/ 0 h 482600"/>
                <a:gd name="connsiteX1" fmla="*/ 122238 w 409194"/>
                <a:gd name="connsiteY1" fmla="*/ 255270 h 482600"/>
                <a:gd name="connsiteX2" fmla="*/ 123825 w 409194"/>
                <a:gd name="connsiteY2" fmla="*/ 297244 h 482600"/>
                <a:gd name="connsiteX3" fmla="*/ 133160 w 409194"/>
                <a:gd name="connsiteY3" fmla="*/ 336169 h 482600"/>
                <a:gd name="connsiteX4" fmla="*/ 157734 w 409194"/>
                <a:gd name="connsiteY4" fmla="*/ 364490 h 482600"/>
                <a:gd name="connsiteX5" fmla="*/ 205041 w 409194"/>
                <a:gd name="connsiteY5" fmla="*/ 375349 h 482600"/>
                <a:gd name="connsiteX6" fmla="*/ 252032 w 409194"/>
                <a:gd name="connsiteY6" fmla="*/ 364490 h 482600"/>
                <a:gd name="connsiteX7" fmla="*/ 276606 w 409194"/>
                <a:gd name="connsiteY7" fmla="*/ 336169 h 482600"/>
                <a:gd name="connsiteX8" fmla="*/ 286258 w 409194"/>
                <a:gd name="connsiteY8" fmla="*/ 297243 h 482600"/>
                <a:gd name="connsiteX9" fmla="*/ 287782 w 409194"/>
                <a:gd name="connsiteY9" fmla="*/ 255270 h 482600"/>
                <a:gd name="connsiteX10" fmla="*/ 287782 w 409194"/>
                <a:gd name="connsiteY10" fmla="*/ 0 h 482600"/>
                <a:gd name="connsiteX11" fmla="*/ 409194 w 409194"/>
                <a:gd name="connsiteY11" fmla="*/ 0 h 482600"/>
                <a:gd name="connsiteX12" fmla="*/ 409194 w 409194"/>
                <a:gd name="connsiteY12" fmla="*/ 271971 h 482600"/>
                <a:gd name="connsiteX13" fmla="*/ 359093 w 409194"/>
                <a:gd name="connsiteY13" fmla="*/ 431927 h 482600"/>
                <a:gd name="connsiteX14" fmla="*/ 204788 w 409194"/>
                <a:gd name="connsiteY14" fmla="*/ 482600 h 482600"/>
                <a:gd name="connsiteX15" fmla="*/ 50419 w 409194"/>
                <a:gd name="connsiteY15" fmla="*/ 432181 h 482600"/>
                <a:gd name="connsiteX16" fmla="*/ 0 w 409194"/>
                <a:gd name="connsiteY16" fmla="*/ 272224 h 482600"/>
                <a:gd name="connsiteX17" fmla="*/ 0 w 409194"/>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194" h="482600">
                  <a:moveTo>
                    <a:pt x="122238" y="0"/>
                  </a:moveTo>
                  <a:lnTo>
                    <a:pt x="122238" y="255270"/>
                  </a:lnTo>
                  <a:cubicBezTo>
                    <a:pt x="122238" y="268923"/>
                    <a:pt x="122746" y="282956"/>
                    <a:pt x="123825" y="297244"/>
                  </a:cubicBezTo>
                  <a:cubicBezTo>
                    <a:pt x="124623" y="310667"/>
                    <a:pt x="127783" y="323844"/>
                    <a:pt x="133160" y="336169"/>
                  </a:cubicBezTo>
                  <a:cubicBezTo>
                    <a:pt x="138363" y="347836"/>
                    <a:pt x="146917" y="357694"/>
                    <a:pt x="157734" y="364490"/>
                  </a:cubicBezTo>
                  <a:cubicBezTo>
                    <a:pt x="168910" y="371729"/>
                    <a:pt x="184721" y="375349"/>
                    <a:pt x="205041" y="375349"/>
                  </a:cubicBezTo>
                  <a:cubicBezTo>
                    <a:pt x="225362" y="375349"/>
                    <a:pt x="241046" y="371729"/>
                    <a:pt x="252032" y="364490"/>
                  </a:cubicBezTo>
                  <a:cubicBezTo>
                    <a:pt x="262736" y="357563"/>
                    <a:pt x="271257" y="347743"/>
                    <a:pt x="276606" y="336169"/>
                  </a:cubicBezTo>
                  <a:cubicBezTo>
                    <a:pt x="282180" y="323894"/>
                    <a:pt x="285452" y="310700"/>
                    <a:pt x="286258" y="297243"/>
                  </a:cubicBezTo>
                  <a:cubicBezTo>
                    <a:pt x="287274" y="282956"/>
                    <a:pt x="287782" y="268923"/>
                    <a:pt x="287782" y="255270"/>
                  </a:cubicBezTo>
                  <a:lnTo>
                    <a:pt x="287782" y="0"/>
                  </a:lnTo>
                  <a:lnTo>
                    <a:pt x="409194" y="0"/>
                  </a:lnTo>
                  <a:lnTo>
                    <a:pt x="409194" y="271971"/>
                  </a:lnTo>
                  <a:cubicBezTo>
                    <a:pt x="409194" y="345038"/>
                    <a:pt x="392494" y="398357"/>
                    <a:pt x="359093" y="431927"/>
                  </a:cubicBezTo>
                  <a:cubicBezTo>
                    <a:pt x="325692" y="465497"/>
                    <a:pt x="274257" y="482388"/>
                    <a:pt x="204788" y="482600"/>
                  </a:cubicBezTo>
                  <a:cubicBezTo>
                    <a:pt x="135488" y="482600"/>
                    <a:pt x="84032" y="465794"/>
                    <a:pt x="50419" y="432181"/>
                  </a:cubicBezTo>
                  <a:cubicBezTo>
                    <a:pt x="16806" y="398568"/>
                    <a:pt x="0" y="345249"/>
                    <a:pt x="0" y="27222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1" name="Freeform: Shape 10">
              <a:extLst>
                <a:ext uri="{FF2B5EF4-FFF2-40B4-BE49-F238E27FC236}">
                  <a16:creationId xmlns:a16="http://schemas.microsoft.com/office/drawing/2014/main" id="{B23C2A56-153D-4394-9E25-88D56A5CA28F}"/>
                </a:ext>
              </a:extLst>
            </p:cNvPr>
            <p:cNvSpPr/>
            <p:nvPr/>
          </p:nvSpPr>
          <p:spPr>
            <a:xfrm>
              <a:off x="1458341"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2" name="Freeform: Shape 11">
              <a:extLst>
                <a:ext uri="{FF2B5EF4-FFF2-40B4-BE49-F238E27FC236}">
                  <a16:creationId xmlns:a16="http://schemas.microsoft.com/office/drawing/2014/main" id="{14F6768A-0F65-43FB-832F-5B6304EEED45}"/>
                </a:ext>
              </a:extLst>
            </p:cNvPr>
            <p:cNvSpPr/>
            <p:nvPr/>
          </p:nvSpPr>
          <p:spPr>
            <a:xfrm>
              <a:off x="1666176" y="584200"/>
              <a:ext cx="268033" cy="469264"/>
            </a:xfrm>
            <a:custGeom>
              <a:avLst/>
              <a:gdLst>
                <a:gd name="connsiteX0" fmla="*/ 121983 w 268033"/>
                <a:gd name="connsiteY0" fmla="*/ 0 h 469264"/>
                <a:gd name="connsiteX1" fmla="*/ 121983 w 268033"/>
                <a:gd name="connsiteY1" fmla="*/ 365951 h 469264"/>
                <a:gd name="connsiteX2" fmla="*/ 268033 w 268033"/>
                <a:gd name="connsiteY2" fmla="*/ 365951 h 469264"/>
                <a:gd name="connsiteX3" fmla="*/ 268033 w 268033"/>
                <a:gd name="connsiteY3" fmla="*/ 469265 h 469264"/>
                <a:gd name="connsiteX4" fmla="*/ 0 w 268033"/>
                <a:gd name="connsiteY4" fmla="*/ 469265 h 469264"/>
                <a:gd name="connsiteX5" fmla="*/ 0 w 26803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033" h="469264">
                  <a:moveTo>
                    <a:pt x="121983" y="0"/>
                  </a:moveTo>
                  <a:lnTo>
                    <a:pt x="121983" y="365951"/>
                  </a:lnTo>
                  <a:lnTo>
                    <a:pt x="268033" y="365951"/>
                  </a:lnTo>
                  <a:lnTo>
                    <a:pt x="26803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3" name="Freeform: Shape 12">
              <a:extLst>
                <a:ext uri="{FF2B5EF4-FFF2-40B4-BE49-F238E27FC236}">
                  <a16:creationId xmlns:a16="http://schemas.microsoft.com/office/drawing/2014/main" id="{D0CEB719-25E1-4B41-8D6D-92A8047838E1}"/>
                </a:ext>
              </a:extLst>
            </p:cNvPr>
            <p:cNvSpPr/>
            <p:nvPr/>
          </p:nvSpPr>
          <p:spPr>
            <a:xfrm>
              <a:off x="1984819" y="584192"/>
              <a:ext cx="411247" cy="468585"/>
            </a:xfrm>
            <a:custGeom>
              <a:avLst/>
              <a:gdLst>
                <a:gd name="connsiteX0" fmla="*/ 0 w 411247"/>
                <a:gd name="connsiteY0" fmla="*/ 7 h 468585"/>
                <a:gd name="connsiteX1" fmla="*/ 180530 w 411247"/>
                <a:gd name="connsiteY1" fmla="*/ 7 h 468585"/>
                <a:gd name="connsiteX2" fmla="*/ 270446 w 411247"/>
                <a:gd name="connsiteY2" fmla="*/ 19057 h 468585"/>
                <a:gd name="connsiteX3" fmla="*/ 343852 w 411247"/>
                <a:gd name="connsiteY3" fmla="*/ 70429 h 468585"/>
                <a:gd name="connsiteX4" fmla="*/ 393382 w 411247"/>
                <a:gd name="connsiteY4" fmla="*/ 145105 h 468585"/>
                <a:gd name="connsiteX5" fmla="*/ 393382 w 411247"/>
                <a:gd name="connsiteY5" fmla="*/ 322905 h 468585"/>
                <a:gd name="connsiteX6" fmla="*/ 344233 w 411247"/>
                <a:gd name="connsiteY6" fmla="*/ 397898 h 468585"/>
                <a:gd name="connsiteX7" fmla="*/ 270827 w 411247"/>
                <a:gd name="connsiteY7" fmla="*/ 449524 h 468585"/>
                <a:gd name="connsiteX8" fmla="*/ 180276 w 411247"/>
                <a:gd name="connsiteY8" fmla="*/ 468574 h 468585"/>
                <a:gd name="connsiteX9" fmla="*/ 0 w 411247"/>
                <a:gd name="connsiteY9" fmla="*/ 468574 h 468585"/>
                <a:gd name="connsiteX10" fmla="*/ 121983 w 411247"/>
                <a:gd name="connsiteY10" fmla="*/ 365958 h 468585"/>
                <a:gd name="connsiteX11" fmla="*/ 149987 w 411247"/>
                <a:gd name="connsiteY11" fmla="*/ 365958 h 468585"/>
                <a:gd name="connsiteX12" fmla="*/ 206629 w 411247"/>
                <a:gd name="connsiteY12" fmla="*/ 356052 h 468585"/>
                <a:gd name="connsiteX13" fmla="*/ 248666 w 411247"/>
                <a:gd name="connsiteY13" fmla="*/ 328620 h 468585"/>
                <a:gd name="connsiteX14" fmla="*/ 274828 w 411247"/>
                <a:gd name="connsiteY14" fmla="*/ 287281 h 468585"/>
                <a:gd name="connsiteX15" fmla="*/ 283845 w 411247"/>
                <a:gd name="connsiteY15" fmla="*/ 234640 h 468585"/>
                <a:gd name="connsiteX16" fmla="*/ 274511 w 411247"/>
                <a:gd name="connsiteY16" fmla="*/ 182379 h 468585"/>
                <a:gd name="connsiteX17" fmla="*/ 248031 w 411247"/>
                <a:gd name="connsiteY17" fmla="*/ 140723 h 468585"/>
                <a:gd name="connsiteX18" fmla="*/ 205994 w 411247"/>
                <a:gd name="connsiteY18" fmla="*/ 113291 h 468585"/>
                <a:gd name="connsiteX19" fmla="*/ 149987 w 411247"/>
                <a:gd name="connsiteY19" fmla="*/ 103322 h 468585"/>
                <a:gd name="connsiteX20" fmla="*/ 121983 w 411247"/>
                <a:gd name="connsiteY20" fmla="*/ 103322 h 4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1247" h="468585">
                  <a:moveTo>
                    <a:pt x="0" y="7"/>
                  </a:moveTo>
                  <a:lnTo>
                    <a:pt x="180530" y="7"/>
                  </a:lnTo>
                  <a:cubicBezTo>
                    <a:pt x="211531" y="-250"/>
                    <a:pt x="242214" y="6250"/>
                    <a:pt x="270446" y="19057"/>
                  </a:cubicBezTo>
                  <a:cubicBezTo>
                    <a:pt x="297864" y="31524"/>
                    <a:pt x="322749" y="48939"/>
                    <a:pt x="343852" y="70429"/>
                  </a:cubicBezTo>
                  <a:cubicBezTo>
                    <a:pt x="364925" y="91974"/>
                    <a:pt x="381731" y="117311"/>
                    <a:pt x="393382" y="145105"/>
                  </a:cubicBezTo>
                  <a:cubicBezTo>
                    <a:pt x="417202" y="201978"/>
                    <a:pt x="417202" y="266032"/>
                    <a:pt x="393382" y="322905"/>
                  </a:cubicBezTo>
                  <a:cubicBezTo>
                    <a:pt x="381919" y="350802"/>
                    <a:pt x="365238" y="376255"/>
                    <a:pt x="344233" y="397898"/>
                  </a:cubicBezTo>
                  <a:cubicBezTo>
                    <a:pt x="323208" y="419546"/>
                    <a:pt x="298309" y="437057"/>
                    <a:pt x="270827" y="449524"/>
                  </a:cubicBezTo>
                  <a:cubicBezTo>
                    <a:pt x="242394" y="462400"/>
                    <a:pt x="211488" y="468902"/>
                    <a:pt x="180276" y="468574"/>
                  </a:cubicBezTo>
                  <a:lnTo>
                    <a:pt x="0" y="468574"/>
                  </a:lnTo>
                  <a:close/>
                  <a:moveTo>
                    <a:pt x="121983" y="365958"/>
                  </a:moveTo>
                  <a:lnTo>
                    <a:pt x="149987" y="365958"/>
                  </a:lnTo>
                  <a:cubicBezTo>
                    <a:pt x="169326" y="366291"/>
                    <a:pt x="188551" y="362929"/>
                    <a:pt x="206629" y="356052"/>
                  </a:cubicBezTo>
                  <a:cubicBezTo>
                    <a:pt x="222400" y="349938"/>
                    <a:pt x="236719" y="340594"/>
                    <a:pt x="248666" y="328620"/>
                  </a:cubicBezTo>
                  <a:cubicBezTo>
                    <a:pt x="260206" y="316841"/>
                    <a:pt x="269122" y="302753"/>
                    <a:pt x="274828" y="287281"/>
                  </a:cubicBezTo>
                  <a:cubicBezTo>
                    <a:pt x="280971" y="270418"/>
                    <a:pt x="284025" y="252586"/>
                    <a:pt x="283845" y="234640"/>
                  </a:cubicBezTo>
                  <a:cubicBezTo>
                    <a:pt x="283992" y="216793"/>
                    <a:pt x="280826" y="199073"/>
                    <a:pt x="274511" y="182379"/>
                  </a:cubicBezTo>
                  <a:cubicBezTo>
                    <a:pt x="268686" y="166799"/>
                    <a:pt x="259666" y="152610"/>
                    <a:pt x="248031" y="140723"/>
                  </a:cubicBezTo>
                  <a:cubicBezTo>
                    <a:pt x="236084" y="128750"/>
                    <a:pt x="221765" y="119406"/>
                    <a:pt x="205994" y="113291"/>
                  </a:cubicBezTo>
                  <a:cubicBezTo>
                    <a:pt x="188131" y="106430"/>
                    <a:pt x="169121" y="103047"/>
                    <a:pt x="149987" y="103322"/>
                  </a:cubicBezTo>
                  <a:lnTo>
                    <a:pt x="121983" y="10332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4" name="Freeform: Shape 13">
              <a:extLst>
                <a:ext uri="{FF2B5EF4-FFF2-40B4-BE49-F238E27FC236}">
                  <a16:creationId xmlns:a16="http://schemas.microsoft.com/office/drawing/2014/main" id="{3C53BF98-F9BD-4B7A-AC28-DF039DC61AD8}"/>
                </a:ext>
              </a:extLst>
            </p:cNvPr>
            <p:cNvSpPr/>
            <p:nvPr/>
          </p:nvSpPr>
          <p:spPr>
            <a:xfrm>
              <a:off x="2461577"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5" name="Freeform: Shape 14">
              <a:extLst>
                <a:ext uri="{FF2B5EF4-FFF2-40B4-BE49-F238E27FC236}">
                  <a16:creationId xmlns:a16="http://schemas.microsoft.com/office/drawing/2014/main" id="{E3903ACB-219D-423D-8378-FEC64EAAEAB8}"/>
                </a:ext>
              </a:extLst>
            </p:cNvPr>
            <p:cNvSpPr/>
            <p:nvPr/>
          </p:nvSpPr>
          <p:spPr>
            <a:xfrm>
              <a:off x="2669413" y="584200"/>
              <a:ext cx="468629" cy="469328"/>
            </a:xfrm>
            <a:custGeom>
              <a:avLst/>
              <a:gdLst>
                <a:gd name="connsiteX0" fmla="*/ 0 w 468629"/>
                <a:gd name="connsiteY0" fmla="*/ 469329 h 469328"/>
                <a:gd name="connsiteX1" fmla="*/ 0 w 468629"/>
                <a:gd name="connsiteY1" fmla="*/ 0 h 469328"/>
                <a:gd name="connsiteX2" fmla="*/ 121983 w 468629"/>
                <a:gd name="connsiteY2" fmla="*/ 0 h 469328"/>
                <a:gd name="connsiteX3" fmla="*/ 347282 w 468629"/>
                <a:gd name="connsiteY3" fmla="*/ 286957 h 469328"/>
                <a:gd name="connsiteX4" fmla="*/ 347282 w 468629"/>
                <a:gd name="connsiteY4" fmla="*/ 0 h 469328"/>
                <a:gd name="connsiteX5" fmla="*/ 468630 w 468629"/>
                <a:gd name="connsiteY5" fmla="*/ 0 h 469328"/>
                <a:gd name="connsiteX6" fmla="*/ 468630 w 468629"/>
                <a:gd name="connsiteY6" fmla="*/ 469265 h 469328"/>
                <a:gd name="connsiteX7" fmla="*/ 347282 w 468629"/>
                <a:gd name="connsiteY7" fmla="*/ 469265 h 469328"/>
                <a:gd name="connsiteX8" fmla="*/ 121983 w 468629"/>
                <a:gd name="connsiteY8" fmla="*/ 182372 h 469328"/>
                <a:gd name="connsiteX9" fmla="*/ 121983 w 468629"/>
                <a:gd name="connsiteY9" fmla="*/ 46926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8629" h="469328">
                  <a:moveTo>
                    <a:pt x="0" y="469329"/>
                  </a:moveTo>
                  <a:lnTo>
                    <a:pt x="0" y="0"/>
                  </a:lnTo>
                  <a:lnTo>
                    <a:pt x="121983" y="0"/>
                  </a:lnTo>
                  <a:lnTo>
                    <a:pt x="347282" y="286957"/>
                  </a:lnTo>
                  <a:lnTo>
                    <a:pt x="347282" y="0"/>
                  </a:lnTo>
                  <a:lnTo>
                    <a:pt x="468630" y="0"/>
                  </a:lnTo>
                  <a:lnTo>
                    <a:pt x="468630" y="469265"/>
                  </a:lnTo>
                  <a:lnTo>
                    <a:pt x="347282" y="469265"/>
                  </a:lnTo>
                  <a:lnTo>
                    <a:pt x="121983" y="182372"/>
                  </a:lnTo>
                  <a:lnTo>
                    <a:pt x="121983" y="4692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6" name="Freeform: Shape 15">
              <a:extLst>
                <a:ext uri="{FF2B5EF4-FFF2-40B4-BE49-F238E27FC236}">
                  <a16:creationId xmlns:a16="http://schemas.microsoft.com/office/drawing/2014/main" id="{92CE829C-7DDA-4397-9E80-B4F3C5404D64}"/>
                </a:ext>
              </a:extLst>
            </p:cNvPr>
            <p:cNvSpPr/>
            <p:nvPr/>
          </p:nvSpPr>
          <p:spPr>
            <a:xfrm>
              <a:off x="3202281" y="571433"/>
              <a:ext cx="492156" cy="495197"/>
            </a:xfrm>
            <a:custGeom>
              <a:avLst/>
              <a:gdLst>
                <a:gd name="connsiteX0" fmla="*/ 250086 w 492156"/>
                <a:gd name="connsiteY0" fmla="*/ 219459 h 495197"/>
                <a:gd name="connsiteX1" fmla="*/ 492148 w 492156"/>
                <a:gd name="connsiteY1" fmla="*/ 219459 h 495197"/>
                <a:gd name="connsiteX2" fmla="*/ 489037 w 492156"/>
                <a:gd name="connsiteY2" fmla="*/ 287341 h 495197"/>
                <a:gd name="connsiteX3" fmla="*/ 476337 w 492156"/>
                <a:gd name="connsiteY3" fmla="*/ 343983 h 495197"/>
                <a:gd name="connsiteX4" fmla="*/ 440903 w 492156"/>
                <a:gd name="connsiteY4" fmla="*/ 409007 h 495197"/>
                <a:gd name="connsiteX5" fmla="*/ 388262 w 492156"/>
                <a:gd name="connsiteY5" fmla="*/ 456314 h 495197"/>
                <a:gd name="connsiteX6" fmla="*/ 322032 w 492156"/>
                <a:gd name="connsiteY6" fmla="*/ 485207 h 495197"/>
                <a:gd name="connsiteX7" fmla="*/ 245832 w 492156"/>
                <a:gd name="connsiteY7" fmla="*/ 495176 h 495197"/>
                <a:gd name="connsiteX8" fmla="*/ 145946 w 492156"/>
                <a:gd name="connsiteY8" fmla="*/ 477142 h 495197"/>
                <a:gd name="connsiteX9" fmla="*/ 68476 w 492156"/>
                <a:gd name="connsiteY9" fmla="*/ 426342 h 495197"/>
                <a:gd name="connsiteX10" fmla="*/ 18057 w 492156"/>
                <a:gd name="connsiteY10" fmla="*/ 347920 h 495197"/>
                <a:gd name="connsiteX11" fmla="*/ 23 w 492156"/>
                <a:gd name="connsiteY11" fmla="*/ 246828 h 495197"/>
                <a:gd name="connsiteX12" fmla="*/ 18248 w 492156"/>
                <a:gd name="connsiteY12" fmla="*/ 146117 h 495197"/>
                <a:gd name="connsiteX13" fmla="*/ 68666 w 492156"/>
                <a:gd name="connsiteY13" fmla="*/ 68012 h 495197"/>
                <a:gd name="connsiteX14" fmla="*/ 147407 w 492156"/>
                <a:gd name="connsiteY14" fmla="*/ 17593 h 495197"/>
                <a:gd name="connsiteX15" fmla="*/ 250086 w 492156"/>
                <a:gd name="connsiteY15" fmla="*/ 67 h 495197"/>
                <a:gd name="connsiteX16" fmla="*/ 379118 w 492156"/>
                <a:gd name="connsiteY16" fmla="*/ 31817 h 495197"/>
                <a:gd name="connsiteX17" fmla="*/ 466875 w 492156"/>
                <a:gd name="connsiteY17" fmla="*/ 130178 h 495197"/>
                <a:gd name="connsiteX18" fmla="*/ 350860 w 492156"/>
                <a:gd name="connsiteY18" fmla="*/ 177867 h 495197"/>
                <a:gd name="connsiteX19" fmla="*/ 308887 w 492156"/>
                <a:gd name="connsiteY19" fmla="*/ 122431 h 495197"/>
                <a:gd name="connsiteX20" fmla="*/ 250086 w 492156"/>
                <a:gd name="connsiteY20" fmla="*/ 105667 h 495197"/>
                <a:gd name="connsiteX21" fmla="*/ 200302 w 492156"/>
                <a:gd name="connsiteY21" fmla="*/ 115954 h 495197"/>
                <a:gd name="connsiteX22" fmla="*/ 162202 w 492156"/>
                <a:gd name="connsiteY22" fmla="*/ 145164 h 495197"/>
                <a:gd name="connsiteX23" fmla="*/ 137310 w 492156"/>
                <a:gd name="connsiteY23" fmla="*/ 190948 h 495197"/>
                <a:gd name="connsiteX24" fmla="*/ 128293 w 492156"/>
                <a:gd name="connsiteY24" fmla="*/ 250638 h 495197"/>
                <a:gd name="connsiteX25" fmla="*/ 136040 w 492156"/>
                <a:gd name="connsiteY25" fmla="*/ 306073 h 495197"/>
                <a:gd name="connsiteX26" fmla="*/ 159408 w 492156"/>
                <a:gd name="connsiteY26" fmla="*/ 350523 h 495197"/>
                <a:gd name="connsiteX27" fmla="*/ 197952 w 492156"/>
                <a:gd name="connsiteY27" fmla="*/ 379416 h 495197"/>
                <a:gd name="connsiteX28" fmla="*/ 251483 w 492156"/>
                <a:gd name="connsiteY28" fmla="*/ 389703 h 495197"/>
                <a:gd name="connsiteX29" fmla="*/ 286344 w 492156"/>
                <a:gd name="connsiteY29" fmla="*/ 385639 h 495197"/>
                <a:gd name="connsiteX30" fmla="*/ 316570 w 492156"/>
                <a:gd name="connsiteY30" fmla="*/ 372558 h 495197"/>
                <a:gd name="connsiteX31" fmla="*/ 338605 w 492156"/>
                <a:gd name="connsiteY31" fmla="*/ 349253 h 495197"/>
                <a:gd name="connsiteX32" fmla="*/ 350479 w 492156"/>
                <a:gd name="connsiteY32" fmla="*/ 314392 h 495197"/>
                <a:gd name="connsiteX33" fmla="*/ 250086 w 492156"/>
                <a:gd name="connsiteY33" fmla="*/ 314392 h 49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2156" h="495197">
                  <a:moveTo>
                    <a:pt x="250086" y="219459"/>
                  </a:moveTo>
                  <a:lnTo>
                    <a:pt x="492148" y="219459"/>
                  </a:lnTo>
                  <a:cubicBezTo>
                    <a:pt x="492264" y="242125"/>
                    <a:pt x="491226" y="264781"/>
                    <a:pt x="489037" y="287341"/>
                  </a:cubicBezTo>
                  <a:cubicBezTo>
                    <a:pt x="487121" y="306667"/>
                    <a:pt x="482856" y="325688"/>
                    <a:pt x="476337" y="343983"/>
                  </a:cubicBezTo>
                  <a:cubicBezTo>
                    <a:pt x="468180" y="367458"/>
                    <a:pt x="456208" y="389427"/>
                    <a:pt x="440903" y="409007"/>
                  </a:cubicBezTo>
                  <a:cubicBezTo>
                    <a:pt x="426166" y="427647"/>
                    <a:pt x="408364" y="443644"/>
                    <a:pt x="388262" y="456314"/>
                  </a:cubicBezTo>
                  <a:cubicBezTo>
                    <a:pt x="367720" y="469137"/>
                    <a:pt x="345404" y="478872"/>
                    <a:pt x="322032" y="485207"/>
                  </a:cubicBezTo>
                  <a:cubicBezTo>
                    <a:pt x="297202" y="491975"/>
                    <a:pt x="271566" y="495329"/>
                    <a:pt x="245832" y="495176"/>
                  </a:cubicBezTo>
                  <a:cubicBezTo>
                    <a:pt x="211690" y="495604"/>
                    <a:pt x="177783" y="489482"/>
                    <a:pt x="145946" y="477142"/>
                  </a:cubicBezTo>
                  <a:cubicBezTo>
                    <a:pt x="116870" y="465783"/>
                    <a:pt x="90484" y="448481"/>
                    <a:pt x="68476" y="426342"/>
                  </a:cubicBezTo>
                  <a:cubicBezTo>
                    <a:pt x="46461" y="403943"/>
                    <a:pt x="29298" y="377247"/>
                    <a:pt x="18057" y="347920"/>
                  </a:cubicBezTo>
                  <a:cubicBezTo>
                    <a:pt x="5693" y="315670"/>
                    <a:pt x="-427" y="281364"/>
                    <a:pt x="23" y="246828"/>
                  </a:cubicBezTo>
                  <a:cubicBezTo>
                    <a:pt x="-233" y="212415"/>
                    <a:pt x="5948" y="178258"/>
                    <a:pt x="18248" y="146117"/>
                  </a:cubicBezTo>
                  <a:cubicBezTo>
                    <a:pt x="29318" y="116798"/>
                    <a:pt x="46506" y="90172"/>
                    <a:pt x="68666" y="68012"/>
                  </a:cubicBezTo>
                  <a:cubicBezTo>
                    <a:pt x="91151" y="45950"/>
                    <a:pt x="117961" y="28783"/>
                    <a:pt x="147407" y="17593"/>
                  </a:cubicBezTo>
                  <a:cubicBezTo>
                    <a:pt x="180226" y="5342"/>
                    <a:pt x="215062" y="-604"/>
                    <a:pt x="250086" y="67"/>
                  </a:cubicBezTo>
                  <a:cubicBezTo>
                    <a:pt x="295150" y="-966"/>
                    <a:pt x="339679" y="9991"/>
                    <a:pt x="379118" y="31817"/>
                  </a:cubicBezTo>
                  <a:cubicBezTo>
                    <a:pt x="416075" y="52983"/>
                    <a:pt x="445328" y="85771"/>
                    <a:pt x="466875" y="130178"/>
                  </a:cubicBezTo>
                  <a:lnTo>
                    <a:pt x="350860" y="177867"/>
                  </a:lnTo>
                  <a:cubicBezTo>
                    <a:pt x="340150" y="152128"/>
                    <a:pt x="326159" y="133650"/>
                    <a:pt x="308887" y="122431"/>
                  </a:cubicBezTo>
                  <a:cubicBezTo>
                    <a:pt x="291369" y="111167"/>
                    <a:pt x="270911" y="105334"/>
                    <a:pt x="250086" y="105667"/>
                  </a:cubicBezTo>
                  <a:cubicBezTo>
                    <a:pt x="232940" y="105430"/>
                    <a:pt x="215949" y="108941"/>
                    <a:pt x="200302" y="115954"/>
                  </a:cubicBezTo>
                  <a:cubicBezTo>
                    <a:pt x="185547" y="122670"/>
                    <a:pt x="172517" y="132659"/>
                    <a:pt x="162202" y="145164"/>
                  </a:cubicBezTo>
                  <a:cubicBezTo>
                    <a:pt x="151094" y="158721"/>
                    <a:pt x="142648" y="174254"/>
                    <a:pt x="137310" y="190948"/>
                  </a:cubicBezTo>
                  <a:cubicBezTo>
                    <a:pt x="131066" y="210219"/>
                    <a:pt x="128020" y="230382"/>
                    <a:pt x="128293" y="250638"/>
                  </a:cubicBezTo>
                  <a:cubicBezTo>
                    <a:pt x="128105" y="269399"/>
                    <a:pt x="130716" y="288083"/>
                    <a:pt x="136040" y="306073"/>
                  </a:cubicBezTo>
                  <a:cubicBezTo>
                    <a:pt x="140736" y="322320"/>
                    <a:pt x="148687" y="337443"/>
                    <a:pt x="159408" y="350523"/>
                  </a:cubicBezTo>
                  <a:cubicBezTo>
                    <a:pt x="169852" y="363002"/>
                    <a:pt x="183045" y="372891"/>
                    <a:pt x="197952" y="379416"/>
                  </a:cubicBezTo>
                  <a:cubicBezTo>
                    <a:pt x="214871" y="386580"/>
                    <a:pt x="233114" y="390086"/>
                    <a:pt x="251483" y="389703"/>
                  </a:cubicBezTo>
                  <a:cubicBezTo>
                    <a:pt x="263224" y="389751"/>
                    <a:pt x="274929" y="388387"/>
                    <a:pt x="286344" y="385639"/>
                  </a:cubicBezTo>
                  <a:cubicBezTo>
                    <a:pt x="297130" y="383149"/>
                    <a:pt x="307372" y="378717"/>
                    <a:pt x="316570" y="372558"/>
                  </a:cubicBezTo>
                  <a:cubicBezTo>
                    <a:pt x="325535" y="366499"/>
                    <a:pt x="333057" y="358543"/>
                    <a:pt x="338605" y="349253"/>
                  </a:cubicBezTo>
                  <a:cubicBezTo>
                    <a:pt x="344848" y="338541"/>
                    <a:pt x="348885" y="326688"/>
                    <a:pt x="350479" y="314392"/>
                  </a:cubicBezTo>
                  <a:lnTo>
                    <a:pt x="250086" y="314392"/>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7" name="Freeform: Shape 16">
              <a:extLst>
                <a:ext uri="{FF2B5EF4-FFF2-40B4-BE49-F238E27FC236}">
                  <a16:creationId xmlns:a16="http://schemas.microsoft.com/office/drawing/2014/main" id="{A4569FE2-2142-4BB8-B48B-8DC3AEC195A7}"/>
                </a:ext>
              </a:extLst>
            </p:cNvPr>
            <p:cNvSpPr/>
            <p:nvPr/>
          </p:nvSpPr>
          <p:spPr>
            <a:xfrm>
              <a:off x="3936978" y="571554"/>
              <a:ext cx="519830" cy="495382"/>
            </a:xfrm>
            <a:custGeom>
              <a:avLst/>
              <a:gdLst>
                <a:gd name="connsiteX0" fmla="*/ 21 w 519830"/>
                <a:gd name="connsiteY0" fmla="*/ 247596 h 495382"/>
                <a:gd name="connsiteX1" fmla="*/ 154643 w 519830"/>
                <a:gd name="connsiteY1" fmla="*/ 18996 h 495382"/>
                <a:gd name="connsiteX2" fmla="*/ 364193 w 519830"/>
                <a:gd name="connsiteY2" fmla="*/ 18996 h 495382"/>
                <a:gd name="connsiteX3" fmla="*/ 446743 w 519830"/>
                <a:gd name="connsiteY3" fmla="*/ 71574 h 495382"/>
                <a:gd name="connsiteX4" fmla="*/ 500528 w 519830"/>
                <a:gd name="connsiteY4" fmla="*/ 150314 h 495382"/>
                <a:gd name="connsiteX5" fmla="*/ 500528 w 519830"/>
                <a:gd name="connsiteY5" fmla="*/ 345068 h 495382"/>
                <a:gd name="connsiteX6" fmla="*/ 446743 w 519830"/>
                <a:gd name="connsiteY6" fmla="*/ 423808 h 495382"/>
                <a:gd name="connsiteX7" fmla="*/ 364193 w 519830"/>
                <a:gd name="connsiteY7" fmla="*/ 476386 h 495382"/>
                <a:gd name="connsiteX8" fmla="*/ 154643 w 519830"/>
                <a:gd name="connsiteY8" fmla="*/ 476386 h 495382"/>
                <a:gd name="connsiteX9" fmla="*/ 21 w 519830"/>
                <a:gd name="connsiteY9" fmla="*/ 247596 h 495382"/>
                <a:gd name="connsiteX10" fmla="*/ 127593 w 519830"/>
                <a:gd name="connsiteY10" fmla="*/ 247596 h 495382"/>
                <a:gd name="connsiteX11" fmla="*/ 138134 w 519830"/>
                <a:gd name="connsiteY11" fmla="*/ 299285 h 495382"/>
                <a:gd name="connsiteX12" fmla="*/ 166772 w 519830"/>
                <a:gd name="connsiteY12" fmla="*/ 340369 h 495382"/>
                <a:gd name="connsiteX13" fmla="*/ 208809 w 519830"/>
                <a:gd name="connsiteY13" fmla="*/ 367420 h 495382"/>
                <a:gd name="connsiteX14" fmla="*/ 310409 w 519830"/>
                <a:gd name="connsiteY14" fmla="*/ 367420 h 495382"/>
                <a:gd name="connsiteX15" fmla="*/ 352764 w 519830"/>
                <a:gd name="connsiteY15" fmla="*/ 340369 h 495382"/>
                <a:gd name="connsiteX16" fmla="*/ 381656 w 519830"/>
                <a:gd name="connsiteY16" fmla="*/ 299285 h 495382"/>
                <a:gd name="connsiteX17" fmla="*/ 381656 w 519830"/>
                <a:gd name="connsiteY17" fmla="*/ 195970 h 495382"/>
                <a:gd name="connsiteX18" fmla="*/ 352764 w 519830"/>
                <a:gd name="connsiteY18" fmla="*/ 154886 h 495382"/>
                <a:gd name="connsiteX19" fmla="*/ 208999 w 519830"/>
                <a:gd name="connsiteY19" fmla="*/ 127835 h 495382"/>
                <a:gd name="connsiteX20" fmla="*/ 166962 w 519830"/>
                <a:gd name="connsiteY20" fmla="*/ 154886 h 495382"/>
                <a:gd name="connsiteX21" fmla="*/ 138324 w 519830"/>
                <a:gd name="connsiteY21" fmla="*/ 195970 h 495382"/>
                <a:gd name="connsiteX22" fmla="*/ 127783 w 519830"/>
                <a:gd name="connsiteY22" fmla="*/ 247596 h 49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830" h="495382">
                  <a:moveTo>
                    <a:pt x="21" y="247596"/>
                  </a:moveTo>
                  <a:cubicBezTo>
                    <a:pt x="-1308" y="146561"/>
                    <a:pt x="60373" y="55368"/>
                    <a:pt x="154643" y="18996"/>
                  </a:cubicBezTo>
                  <a:cubicBezTo>
                    <a:pt x="222197" y="-6332"/>
                    <a:pt x="296639" y="-6332"/>
                    <a:pt x="364193" y="18996"/>
                  </a:cubicBezTo>
                  <a:cubicBezTo>
                    <a:pt x="394938" y="30847"/>
                    <a:pt x="423005" y="48723"/>
                    <a:pt x="446743" y="71574"/>
                  </a:cubicBezTo>
                  <a:cubicBezTo>
                    <a:pt x="469745" y="93969"/>
                    <a:pt x="488032" y="120742"/>
                    <a:pt x="500528" y="150314"/>
                  </a:cubicBezTo>
                  <a:cubicBezTo>
                    <a:pt x="526265" y="212681"/>
                    <a:pt x="526265" y="282701"/>
                    <a:pt x="500528" y="345068"/>
                  </a:cubicBezTo>
                  <a:cubicBezTo>
                    <a:pt x="488032" y="374640"/>
                    <a:pt x="469745" y="401413"/>
                    <a:pt x="446743" y="423808"/>
                  </a:cubicBezTo>
                  <a:cubicBezTo>
                    <a:pt x="423005" y="446659"/>
                    <a:pt x="394938" y="464536"/>
                    <a:pt x="364193" y="476386"/>
                  </a:cubicBezTo>
                  <a:cubicBezTo>
                    <a:pt x="296639" y="501714"/>
                    <a:pt x="222197" y="501714"/>
                    <a:pt x="154643" y="476386"/>
                  </a:cubicBezTo>
                  <a:cubicBezTo>
                    <a:pt x="60475" y="439779"/>
                    <a:pt x="-1130" y="348623"/>
                    <a:pt x="21" y="247596"/>
                  </a:cubicBezTo>
                  <a:close/>
                  <a:moveTo>
                    <a:pt x="127593" y="247596"/>
                  </a:moveTo>
                  <a:cubicBezTo>
                    <a:pt x="127396" y="265379"/>
                    <a:pt x="130989" y="282999"/>
                    <a:pt x="138134" y="299285"/>
                  </a:cubicBezTo>
                  <a:cubicBezTo>
                    <a:pt x="144956" y="314690"/>
                    <a:pt x="154679" y="328639"/>
                    <a:pt x="166772" y="340369"/>
                  </a:cubicBezTo>
                  <a:cubicBezTo>
                    <a:pt x="178889" y="352038"/>
                    <a:pt x="193169" y="361227"/>
                    <a:pt x="208809" y="367420"/>
                  </a:cubicBezTo>
                  <a:cubicBezTo>
                    <a:pt x="241443" y="380342"/>
                    <a:pt x="277775" y="380342"/>
                    <a:pt x="310409" y="367420"/>
                  </a:cubicBezTo>
                  <a:cubicBezTo>
                    <a:pt x="326122" y="361185"/>
                    <a:pt x="340498" y="352003"/>
                    <a:pt x="352764" y="340369"/>
                  </a:cubicBezTo>
                  <a:cubicBezTo>
                    <a:pt x="364994" y="328700"/>
                    <a:pt x="374811" y="314741"/>
                    <a:pt x="381656" y="299285"/>
                  </a:cubicBezTo>
                  <a:cubicBezTo>
                    <a:pt x="395794" y="266298"/>
                    <a:pt x="395794" y="228957"/>
                    <a:pt x="381656" y="195970"/>
                  </a:cubicBezTo>
                  <a:cubicBezTo>
                    <a:pt x="374811" y="180514"/>
                    <a:pt x="364994" y="166555"/>
                    <a:pt x="352764" y="154886"/>
                  </a:cubicBezTo>
                  <a:cubicBezTo>
                    <a:pt x="314080" y="118876"/>
                    <a:pt x="258125" y="108348"/>
                    <a:pt x="208999" y="127835"/>
                  </a:cubicBezTo>
                  <a:cubicBezTo>
                    <a:pt x="193359" y="134028"/>
                    <a:pt x="179080" y="143217"/>
                    <a:pt x="166962" y="154886"/>
                  </a:cubicBezTo>
                  <a:cubicBezTo>
                    <a:pt x="154869" y="166617"/>
                    <a:pt x="145146" y="180565"/>
                    <a:pt x="138324" y="195970"/>
                  </a:cubicBezTo>
                  <a:cubicBezTo>
                    <a:pt x="131179" y="212234"/>
                    <a:pt x="127586" y="229834"/>
                    <a:pt x="127783" y="247596"/>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8" name="Freeform: Shape 17">
              <a:extLst>
                <a:ext uri="{FF2B5EF4-FFF2-40B4-BE49-F238E27FC236}">
                  <a16:creationId xmlns:a16="http://schemas.microsoft.com/office/drawing/2014/main" id="{58452C42-EDA7-4790-9D54-FAD109B611E9}"/>
                </a:ext>
              </a:extLst>
            </p:cNvPr>
            <p:cNvSpPr/>
            <p:nvPr/>
          </p:nvSpPr>
          <p:spPr>
            <a:xfrm>
              <a:off x="4521580" y="584200"/>
              <a:ext cx="408876" cy="482600"/>
            </a:xfrm>
            <a:custGeom>
              <a:avLst/>
              <a:gdLst>
                <a:gd name="connsiteX0" fmla="*/ 121920 w 408876"/>
                <a:gd name="connsiteY0" fmla="*/ 0 h 482600"/>
                <a:gd name="connsiteX1" fmla="*/ 121920 w 408876"/>
                <a:gd name="connsiteY1" fmla="*/ 255270 h 482600"/>
                <a:gd name="connsiteX2" fmla="*/ 123508 w 408876"/>
                <a:gd name="connsiteY2" fmla="*/ 297244 h 482600"/>
                <a:gd name="connsiteX3" fmla="*/ 132842 w 408876"/>
                <a:gd name="connsiteY3" fmla="*/ 336169 h 482600"/>
                <a:gd name="connsiteX4" fmla="*/ 157416 w 408876"/>
                <a:gd name="connsiteY4" fmla="*/ 364490 h 482600"/>
                <a:gd name="connsiteX5" fmla="*/ 204724 w 408876"/>
                <a:gd name="connsiteY5" fmla="*/ 375349 h 482600"/>
                <a:gd name="connsiteX6" fmla="*/ 251714 w 408876"/>
                <a:gd name="connsiteY6" fmla="*/ 364490 h 482600"/>
                <a:gd name="connsiteX7" fmla="*/ 276289 w 408876"/>
                <a:gd name="connsiteY7" fmla="*/ 336169 h 482600"/>
                <a:gd name="connsiteX8" fmla="*/ 285941 w 408876"/>
                <a:gd name="connsiteY8" fmla="*/ 297243 h 482600"/>
                <a:gd name="connsiteX9" fmla="*/ 287465 w 408876"/>
                <a:gd name="connsiteY9" fmla="*/ 255270 h 482600"/>
                <a:gd name="connsiteX10" fmla="*/ 287465 w 408876"/>
                <a:gd name="connsiteY10" fmla="*/ 0 h 482600"/>
                <a:gd name="connsiteX11" fmla="*/ 408877 w 408876"/>
                <a:gd name="connsiteY11" fmla="*/ 0 h 482600"/>
                <a:gd name="connsiteX12" fmla="*/ 408877 w 408876"/>
                <a:gd name="connsiteY12" fmla="*/ 271971 h 482600"/>
                <a:gd name="connsiteX13" fmla="*/ 358775 w 408876"/>
                <a:gd name="connsiteY13" fmla="*/ 431927 h 482600"/>
                <a:gd name="connsiteX14" fmla="*/ 204724 w 408876"/>
                <a:gd name="connsiteY14" fmla="*/ 482600 h 482600"/>
                <a:gd name="connsiteX15" fmla="*/ 50419 w 408876"/>
                <a:gd name="connsiteY15" fmla="*/ 431800 h 482600"/>
                <a:gd name="connsiteX16" fmla="*/ 0 w 408876"/>
                <a:gd name="connsiteY16" fmla="*/ 271844 h 482600"/>
                <a:gd name="connsiteX17" fmla="*/ 0 w 408876"/>
                <a:gd name="connsiteY17" fmla="*/ 0 h 48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8876" h="482600">
                  <a:moveTo>
                    <a:pt x="121920" y="0"/>
                  </a:moveTo>
                  <a:lnTo>
                    <a:pt x="121920" y="255270"/>
                  </a:lnTo>
                  <a:cubicBezTo>
                    <a:pt x="121920" y="268923"/>
                    <a:pt x="122491" y="282956"/>
                    <a:pt x="123508" y="297244"/>
                  </a:cubicBezTo>
                  <a:cubicBezTo>
                    <a:pt x="124305" y="310667"/>
                    <a:pt x="127465" y="323844"/>
                    <a:pt x="132842" y="336169"/>
                  </a:cubicBezTo>
                  <a:cubicBezTo>
                    <a:pt x="138045" y="347836"/>
                    <a:pt x="146599" y="357694"/>
                    <a:pt x="157416" y="364490"/>
                  </a:cubicBezTo>
                  <a:cubicBezTo>
                    <a:pt x="168592" y="371729"/>
                    <a:pt x="184404" y="375349"/>
                    <a:pt x="204724" y="375349"/>
                  </a:cubicBezTo>
                  <a:cubicBezTo>
                    <a:pt x="225044" y="375349"/>
                    <a:pt x="240728" y="371729"/>
                    <a:pt x="251714" y="364490"/>
                  </a:cubicBezTo>
                  <a:cubicBezTo>
                    <a:pt x="262418" y="357563"/>
                    <a:pt x="270939" y="347743"/>
                    <a:pt x="276289" y="336169"/>
                  </a:cubicBezTo>
                  <a:cubicBezTo>
                    <a:pt x="281863" y="323894"/>
                    <a:pt x="285135" y="310700"/>
                    <a:pt x="285941" y="297243"/>
                  </a:cubicBezTo>
                  <a:cubicBezTo>
                    <a:pt x="286957" y="282956"/>
                    <a:pt x="287465" y="268923"/>
                    <a:pt x="287465" y="255270"/>
                  </a:cubicBezTo>
                  <a:lnTo>
                    <a:pt x="287465" y="0"/>
                  </a:lnTo>
                  <a:lnTo>
                    <a:pt x="408877" y="0"/>
                  </a:lnTo>
                  <a:lnTo>
                    <a:pt x="408877" y="271971"/>
                  </a:lnTo>
                  <a:cubicBezTo>
                    <a:pt x="408877" y="345038"/>
                    <a:pt x="392176" y="398357"/>
                    <a:pt x="358775" y="431927"/>
                  </a:cubicBezTo>
                  <a:cubicBezTo>
                    <a:pt x="325374" y="465497"/>
                    <a:pt x="274024" y="482388"/>
                    <a:pt x="204724" y="482600"/>
                  </a:cubicBezTo>
                  <a:cubicBezTo>
                    <a:pt x="135467" y="482600"/>
                    <a:pt x="84032" y="465667"/>
                    <a:pt x="50419" y="431800"/>
                  </a:cubicBezTo>
                  <a:cubicBezTo>
                    <a:pt x="16806" y="397933"/>
                    <a:pt x="0" y="344615"/>
                    <a:pt x="0" y="271844"/>
                  </a:cubicBez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9" name="Freeform: Shape 18">
              <a:extLst>
                <a:ext uri="{FF2B5EF4-FFF2-40B4-BE49-F238E27FC236}">
                  <a16:creationId xmlns:a16="http://schemas.microsoft.com/office/drawing/2014/main" id="{539E99FA-5AAA-4953-8476-0B4E19B38875}"/>
                </a:ext>
              </a:extLst>
            </p:cNvPr>
            <p:cNvSpPr/>
            <p:nvPr/>
          </p:nvSpPr>
          <p:spPr>
            <a:xfrm>
              <a:off x="5016500" y="584161"/>
              <a:ext cx="390016" cy="469367"/>
            </a:xfrm>
            <a:custGeom>
              <a:avLst/>
              <a:gdLst>
                <a:gd name="connsiteX0" fmla="*/ 390017 w 390016"/>
                <a:gd name="connsiteY0" fmla="*/ 469368 h 469367"/>
                <a:gd name="connsiteX1" fmla="*/ 238189 w 390016"/>
                <a:gd name="connsiteY1" fmla="*/ 469368 h 469367"/>
                <a:gd name="connsiteX2" fmla="*/ 121793 w 390016"/>
                <a:gd name="connsiteY2" fmla="*/ 288901 h 469367"/>
                <a:gd name="connsiteX3" fmla="*/ 121793 w 390016"/>
                <a:gd name="connsiteY3" fmla="*/ 469368 h 469367"/>
                <a:gd name="connsiteX4" fmla="*/ 0 w 390016"/>
                <a:gd name="connsiteY4" fmla="*/ 469368 h 469367"/>
                <a:gd name="connsiteX5" fmla="*/ 0 w 390016"/>
                <a:gd name="connsiteY5" fmla="*/ 39 h 469367"/>
                <a:gd name="connsiteX6" fmla="*/ 189802 w 390016"/>
                <a:gd name="connsiteY6" fmla="*/ 39 h 469367"/>
                <a:gd name="connsiteX7" fmla="*/ 258255 w 390016"/>
                <a:gd name="connsiteY7" fmla="*/ 11596 h 469367"/>
                <a:gd name="connsiteX8" fmla="*/ 334963 w 390016"/>
                <a:gd name="connsiteY8" fmla="*/ 88939 h 469367"/>
                <a:gd name="connsiteX9" fmla="*/ 344615 w 390016"/>
                <a:gd name="connsiteY9" fmla="*/ 144946 h 469367"/>
                <a:gd name="connsiteX10" fmla="*/ 318770 w 390016"/>
                <a:gd name="connsiteY10" fmla="*/ 231751 h 469367"/>
                <a:gd name="connsiteX11" fmla="*/ 242570 w 390016"/>
                <a:gd name="connsiteY11" fmla="*/ 276899 h 469367"/>
                <a:gd name="connsiteX12" fmla="*/ 121793 w 390016"/>
                <a:gd name="connsiteY12" fmla="*/ 209589 h 469367"/>
                <a:gd name="connsiteX13" fmla="*/ 144843 w 390016"/>
                <a:gd name="connsiteY13" fmla="*/ 209589 h 469367"/>
                <a:gd name="connsiteX14" fmla="*/ 200216 w 390016"/>
                <a:gd name="connsiteY14" fmla="*/ 194666 h 469367"/>
                <a:gd name="connsiteX15" fmla="*/ 205413 w 390016"/>
                <a:gd name="connsiteY15" fmla="*/ 114011 h 469367"/>
                <a:gd name="connsiteX16" fmla="*/ 200216 w 390016"/>
                <a:gd name="connsiteY16" fmla="*/ 108814 h 469367"/>
                <a:gd name="connsiteX17" fmla="*/ 144843 w 390016"/>
                <a:gd name="connsiteY17" fmla="*/ 93828 h 469367"/>
                <a:gd name="connsiteX18" fmla="*/ 121793 w 390016"/>
                <a:gd name="connsiteY18" fmla="*/ 93828 h 469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0016" h="469367">
                  <a:moveTo>
                    <a:pt x="390017" y="469368"/>
                  </a:moveTo>
                  <a:lnTo>
                    <a:pt x="238189" y="469368"/>
                  </a:lnTo>
                  <a:lnTo>
                    <a:pt x="121793" y="288901"/>
                  </a:lnTo>
                  <a:lnTo>
                    <a:pt x="121793" y="469368"/>
                  </a:lnTo>
                  <a:lnTo>
                    <a:pt x="0" y="469368"/>
                  </a:lnTo>
                  <a:lnTo>
                    <a:pt x="0" y="39"/>
                  </a:lnTo>
                  <a:lnTo>
                    <a:pt x="189802" y="39"/>
                  </a:lnTo>
                  <a:cubicBezTo>
                    <a:pt x="213142" y="-439"/>
                    <a:pt x="236365" y="3482"/>
                    <a:pt x="258255" y="11596"/>
                  </a:cubicBezTo>
                  <a:cubicBezTo>
                    <a:pt x="293991" y="24784"/>
                    <a:pt x="322070" y="53095"/>
                    <a:pt x="334963" y="88939"/>
                  </a:cubicBezTo>
                  <a:cubicBezTo>
                    <a:pt x="341483" y="106886"/>
                    <a:pt x="344751" y="125852"/>
                    <a:pt x="344615" y="144946"/>
                  </a:cubicBezTo>
                  <a:cubicBezTo>
                    <a:pt x="344615" y="180633"/>
                    <a:pt x="336000" y="209568"/>
                    <a:pt x="318770" y="231751"/>
                  </a:cubicBezTo>
                  <a:cubicBezTo>
                    <a:pt x="301541" y="253933"/>
                    <a:pt x="276141" y="268983"/>
                    <a:pt x="242570" y="276899"/>
                  </a:cubicBezTo>
                  <a:close/>
                  <a:moveTo>
                    <a:pt x="121793" y="209589"/>
                  </a:moveTo>
                  <a:lnTo>
                    <a:pt x="144843" y="209589"/>
                  </a:lnTo>
                  <a:cubicBezTo>
                    <a:pt x="168910" y="209589"/>
                    <a:pt x="187325" y="204636"/>
                    <a:pt x="200216" y="194666"/>
                  </a:cubicBezTo>
                  <a:cubicBezTo>
                    <a:pt x="223923" y="173829"/>
                    <a:pt x="226250" y="137719"/>
                    <a:pt x="205413" y="114011"/>
                  </a:cubicBezTo>
                  <a:cubicBezTo>
                    <a:pt x="203794" y="112169"/>
                    <a:pt x="202058" y="110434"/>
                    <a:pt x="200216" y="108814"/>
                  </a:cubicBezTo>
                  <a:cubicBezTo>
                    <a:pt x="187516" y="98845"/>
                    <a:pt x="168910" y="93828"/>
                    <a:pt x="144843" y="93828"/>
                  </a:cubicBezTo>
                  <a:lnTo>
                    <a:pt x="121793" y="9382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0" name="Freeform: Shape 19">
              <a:extLst>
                <a:ext uri="{FF2B5EF4-FFF2-40B4-BE49-F238E27FC236}">
                  <a16:creationId xmlns:a16="http://schemas.microsoft.com/office/drawing/2014/main" id="{D8F0E614-3AE9-490A-AFD9-7D4FC1F90C2B}"/>
                </a:ext>
              </a:extLst>
            </p:cNvPr>
            <p:cNvSpPr/>
            <p:nvPr/>
          </p:nvSpPr>
          <p:spPr>
            <a:xfrm>
              <a:off x="5623297" y="571499"/>
              <a:ext cx="359101" cy="494856"/>
            </a:xfrm>
            <a:custGeom>
              <a:avLst/>
              <a:gdLst>
                <a:gd name="connsiteX0" fmla="*/ 358911 w 359101"/>
                <a:gd name="connsiteY0" fmla="*/ 169609 h 494856"/>
                <a:gd name="connsiteX1" fmla="*/ 254326 w 359101"/>
                <a:gd name="connsiteY1" fmla="*/ 117983 h 494856"/>
                <a:gd name="connsiteX2" fmla="*/ 203526 w 359101"/>
                <a:gd name="connsiteY2" fmla="*/ 127953 h 494856"/>
                <a:gd name="connsiteX3" fmla="*/ 163330 w 359101"/>
                <a:gd name="connsiteY3" fmla="*/ 155004 h 494856"/>
                <a:gd name="connsiteX4" fmla="*/ 136915 w 359101"/>
                <a:gd name="connsiteY4" fmla="*/ 195771 h 494856"/>
                <a:gd name="connsiteX5" fmla="*/ 127262 w 359101"/>
                <a:gd name="connsiteY5" fmla="*/ 246571 h 494856"/>
                <a:gd name="connsiteX6" fmla="*/ 136915 w 359101"/>
                <a:gd name="connsiteY6" fmla="*/ 298196 h 494856"/>
                <a:gd name="connsiteX7" fmla="*/ 203843 w 359101"/>
                <a:gd name="connsiteY7" fmla="*/ 366649 h 494856"/>
                <a:gd name="connsiteX8" fmla="*/ 253628 w 359101"/>
                <a:gd name="connsiteY8" fmla="*/ 376619 h 494856"/>
                <a:gd name="connsiteX9" fmla="*/ 358784 w 359101"/>
                <a:gd name="connsiteY9" fmla="*/ 326835 h 494856"/>
                <a:gd name="connsiteX10" fmla="*/ 358784 w 359101"/>
                <a:gd name="connsiteY10" fmla="*/ 471234 h 494856"/>
                <a:gd name="connsiteX11" fmla="*/ 346084 w 359101"/>
                <a:gd name="connsiteY11" fmla="*/ 475552 h 494856"/>
                <a:gd name="connsiteX12" fmla="*/ 293823 w 359101"/>
                <a:gd name="connsiteY12" fmla="*/ 490220 h 494856"/>
                <a:gd name="connsiteX13" fmla="*/ 245881 w 359101"/>
                <a:gd name="connsiteY13" fmla="*/ 494856 h 494856"/>
                <a:gd name="connsiteX14" fmla="*/ 152853 w 359101"/>
                <a:gd name="connsiteY14" fmla="*/ 476504 h 494856"/>
                <a:gd name="connsiteX15" fmla="*/ 74812 w 359101"/>
                <a:gd name="connsiteY15" fmla="*/ 425450 h 494856"/>
                <a:gd name="connsiteX16" fmla="*/ 20329 w 359101"/>
                <a:gd name="connsiteY16" fmla="*/ 346393 h 494856"/>
                <a:gd name="connsiteX17" fmla="*/ 20329 w 359101"/>
                <a:gd name="connsiteY17" fmla="*/ 147257 h 494856"/>
                <a:gd name="connsiteX18" fmla="*/ 153234 w 359101"/>
                <a:gd name="connsiteY18" fmla="*/ 18415 h 494856"/>
                <a:gd name="connsiteX19" fmla="*/ 246897 w 359101"/>
                <a:gd name="connsiteY19" fmla="*/ 0 h 494856"/>
                <a:gd name="connsiteX20" fmla="*/ 301951 w 359101"/>
                <a:gd name="connsiteY20" fmla="*/ 5906 h 494856"/>
                <a:gd name="connsiteX21" fmla="*/ 359101 w 359101"/>
                <a:gd name="connsiteY21" fmla="*/ 24257 h 4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9101" h="494856">
                  <a:moveTo>
                    <a:pt x="358911" y="169609"/>
                  </a:moveTo>
                  <a:cubicBezTo>
                    <a:pt x="330717" y="135192"/>
                    <a:pt x="295855" y="117983"/>
                    <a:pt x="254326" y="117983"/>
                  </a:cubicBezTo>
                  <a:cubicBezTo>
                    <a:pt x="236888" y="117783"/>
                    <a:pt x="219595" y="121177"/>
                    <a:pt x="203526" y="127953"/>
                  </a:cubicBezTo>
                  <a:cubicBezTo>
                    <a:pt x="188469" y="134220"/>
                    <a:pt x="174806" y="143415"/>
                    <a:pt x="163330" y="155004"/>
                  </a:cubicBezTo>
                  <a:cubicBezTo>
                    <a:pt x="151947" y="166737"/>
                    <a:pt x="142973" y="180587"/>
                    <a:pt x="136915" y="195771"/>
                  </a:cubicBezTo>
                  <a:cubicBezTo>
                    <a:pt x="130431" y="211917"/>
                    <a:pt x="127152" y="229172"/>
                    <a:pt x="127262" y="246571"/>
                  </a:cubicBezTo>
                  <a:cubicBezTo>
                    <a:pt x="127086" y="264244"/>
                    <a:pt x="130364" y="281781"/>
                    <a:pt x="136915" y="298196"/>
                  </a:cubicBezTo>
                  <a:cubicBezTo>
                    <a:pt x="149169" y="329049"/>
                    <a:pt x="173275" y="353704"/>
                    <a:pt x="203843" y="366649"/>
                  </a:cubicBezTo>
                  <a:cubicBezTo>
                    <a:pt x="219568" y="373388"/>
                    <a:pt x="236521" y="376783"/>
                    <a:pt x="253628" y="376619"/>
                  </a:cubicBezTo>
                  <a:cubicBezTo>
                    <a:pt x="292617" y="376619"/>
                    <a:pt x="327668" y="360024"/>
                    <a:pt x="358784" y="326835"/>
                  </a:cubicBezTo>
                  <a:lnTo>
                    <a:pt x="358784" y="471234"/>
                  </a:lnTo>
                  <a:lnTo>
                    <a:pt x="346084" y="475552"/>
                  </a:lnTo>
                  <a:cubicBezTo>
                    <a:pt x="329059" y="481755"/>
                    <a:pt x="311589" y="486658"/>
                    <a:pt x="293823" y="490220"/>
                  </a:cubicBezTo>
                  <a:cubicBezTo>
                    <a:pt x="278025" y="493281"/>
                    <a:pt x="261972" y="494833"/>
                    <a:pt x="245881" y="494856"/>
                  </a:cubicBezTo>
                  <a:cubicBezTo>
                    <a:pt x="213963" y="494951"/>
                    <a:pt x="182344" y="488714"/>
                    <a:pt x="152853" y="476504"/>
                  </a:cubicBezTo>
                  <a:cubicBezTo>
                    <a:pt x="123801" y="464659"/>
                    <a:pt x="97303" y="447325"/>
                    <a:pt x="74812" y="425450"/>
                  </a:cubicBezTo>
                  <a:cubicBezTo>
                    <a:pt x="51867" y="402736"/>
                    <a:pt x="33387" y="375920"/>
                    <a:pt x="20329" y="346393"/>
                  </a:cubicBezTo>
                  <a:cubicBezTo>
                    <a:pt x="-6776" y="282781"/>
                    <a:pt x="-6776" y="210869"/>
                    <a:pt x="20329" y="147257"/>
                  </a:cubicBezTo>
                  <a:cubicBezTo>
                    <a:pt x="46031" y="88550"/>
                    <a:pt x="93758" y="42283"/>
                    <a:pt x="153234" y="18415"/>
                  </a:cubicBezTo>
                  <a:cubicBezTo>
                    <a:pt x="182947" y="6200"/>
                    <a:pt x="214771" y="-57"/>
                    <a:pt x="246897" y="0"/>
                  </a:cubicBezTo>
                  <a:cubicBezTo>
                    <a:pt x="265407" y="-17"/>
                    <a:pt x="283865" y="1963"/>
                    <a:pt x="301951" y="5906"/>
                  </a:cubicBezTo>
                  <a:cubicBezTo>
                    <a:pt x="321515" y="10290"/>
                    <a:pt x="340642" y="16432"/>
                    <a:pt x="359101" y="24257"/>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1" name="Freeform: Shape 20">
              <a:extLst>
                <a:ext uri="{FF2B5EF4-FFF2-40B4-BE49-F238E27FC236}">
                  <a16:creationId xmlns:a16="http://schemas.microsoft.com/office/drawing/2014/main" id="{02238BB0-349D-46D1-B513-FF302673BB7D}"/>
                </a:ext>
              </a:extLst>
            </p:cNvPr>
            <p:cNvSpPr/>
            <p:nvPr/>
          </p:nvSpPr>
          <p:spPr>
            <a:xfrm>
              <a:off x="6002146" y="584200"/>
              <a:ext cx="490537" cy="469328"/>
            </a:xfrm>
            <a:custGeom>
              <a:avLst/>
              <a:gdLst>
                <a:gd name="connsiteX0" fmla="*/ 332296 w 490537"/>
                <a:gd name="connsiteY0" fmla="*/ 387795 h 469328"/>
                <a:gd name="connsiteX1" fmla="*/ 158052 w 490537"/>
                <a:gd name="connsiteY1" fmla="*/ 387795 h 469328"/>
                <a:gd name="connsiteX2" fmla="*/ 130048 w 490537"/>
                <a:gd name="connsiteY2" fmla="*/ 469329 h 469328"/>
                <a:gd name="connsiteX3" fmla="*/ 0 w 490537"/>
                <a:gd name="connsiteY3" fmla="*/ 469329 h 469328"/>
                <a:gd name="connsiteX4" fmla="*/ 178562 w 490537"/>
                <a:gd name="connsiteY4" fmla="*/ 0 h 469328"/>
                <a:gd name="connsiteX5" fmla="*/ 311912 w 490537"/>
                <a:gd name="connsiteY5" fmla="*/ 0 h 469328"/>
                <a:gd name="connsiteX6" fmla="*/ 490538 w 490537"/>
                <a:gd name="connsiteY6" fmla="*/ 469265 h 469328"/>
                <a:gd name="connsiteX7" fmla="*/ 360553 w 490537"/>
                <a:gd name="connsiteY7" fmla="*/ 469265 h 469328"/>
                <a:gd name="connsiteX8" fmla="*/ 299974 w 490537"/>
                <a:gd name="connsiteY8" fmla="*/ 295085 h 469328"/>
                <a:gd name="connsiteX9" fmla="*/ 245174 w 490537"/>
                <a:gd name="connsiteY9" fmla="*/ 138875 h 469328"/>
                <a:gd name="connsiteX10" fmla="*/ 190437 w 490537"/>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537" h="469328">
                  <a:moveTo>
                    <a:pt x="332296" y="387795"/>
                  </a:moveTo>
                  <a:lnTo>
                    <a:pt x="158052" y="387795"/>
                  </a:lnTo>
                  <a:lnTo>
                    <a:pt x="130048" y="469329"/>
                  </a:lnTo>
                  <a:lnTo>
                    <a:pt x="0" y="469329"/>
                  </a:lnTo>
                  <a:lnTo>
                    <a:pt x="178562" y="0"/>
                  </a:lnTo>
                  <a:lnTo>
                    <a:pt x="311912" y="0"/>
                  </a:lnTo>
                  <a:lnTo>
                    <a:pt x="490538" y="469265"/>
                  </a:lnTo>
                  <a:lnTo>
                    <a:pt x="360553" y="469265"/>
                  </a:lnTo>
                  <a:close/>
                  <a:moveTo>
                    <a:pt x="299974" y="295085"/>
                  </a:moveTo>
                  <a:lnTo>
                    <a:pt x="245174" y="138875"/>
                  </a:lnTo>
                  <a:lnTo>
                    <a:pt x="190437"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2" name="Freeform: Shape 21">
              <a:extLst>
                <a:ext uri="{FF2B5EF4-FFF2-40B4-BE49-F238E27FC236}">
                  <a16:creationId xmlns:a16="http://schemas.microsoft.com/office/drawing/2014/main" id="{469E89F9-A36A-487A-A787-2C03059BBFE7}"/>
                </a:ext>
              </a:extLst>
            </p:cNvPr>
            <p:cNvSpPr/>
            <p:nvPr/>
          </p:nvSpPr>
          <p:spPr>
            <a:xfrm>
              <a:off x="6533578" y="584200"/>
              <a:ext cx="357251" cy="469328"/>
            </a:xfrm>
            <a:custGeom>
              <a:avLst/>
              <a:gdLst>
                <a:gd name="connsiteX0" fmla="*/ 121983 w 357251"/>
                <a:gd name="connsiteY0" fmla="*/ 469329 h 469328"/>
                <a:gd name="connsiteX1" fmla="*/ 0 w 357251"/>
                <a:gd name="connsiteY1" fmla="*/ 469329 h 469328"/>
                <a:gd name="connsiteX2" fmla="*/ 0 w 357251"/>
                <a:gd name="connsiteY2" fmla="*/ 0 h 469328"/>
                <a:gd name="connsiteX3" fmla="*/ 194183 w 357251"/>
                <a:gd name="connsiteY3" fmla="*/ 0 h 469328"/>
                <a:gd name="connsiteX4" fmla="*/ 315214 w 357251"/>
                <a:gd name="connsiteY4" fmla="*/ 41085 h 469328"/>
                <a:gd name="connsiteX5" fmla="*/ 357251 w 357251"/>
                <a:gd name="connsiteY5" fmla="*/ 156845 h 469328"/>
                <a:gd name="connsiteX6" fmla="*/ 315214 w 357251"/>
                <a:gd name="connsiteY6" fmla="*/ 272605 h 469328"/>
                <a:gd name="connsiteX7" fmla="*/ 194183 w 357251"/>
                <a:gd name="connsiteY7" fmla="*/ 313690 h 469328"/>
                <a:gd name="connsiteX8" fmla="*/ 121983 w 357251"/>
                <a:gd name="connsiteY8" fmla="*/ 313690 h 469328"/>
                <a:gd name="connsiteX9" fmla="*/ 121983 w 357251"/>
                <a:gd name="connsiteY9" fmla="*/ 215329 h 469328"/>
                <a:gd name="connsiteX10" fmla="*/ 162433 w 357251"/>
                <a:gd name="connsiteY10" fmla="*/ 215329 h 469328"/>
                <a:gd name="connsiteX11" fmla="*/ 229679 w 357251"/>
                <a:gd name="connsiteY11" fmla="*/ 156782 h 469328"/>
                <a:gd name="connsiteX12" fmla="*/ 162433 w 357251"/>
                <a:gd name="connsiteY12" fmla="*/ 98298 h 469328"/>
                <a:gd name="connsiteX13" fmla="*/ 121983 w 357251"/>
                <a:gd name="connsiteY13" fmla="*/ 98298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251" h="469328">
                  <a:moveTo>
                    <a:pt x="121983" y="469329"/>
                  </a:moveTo>
                  <a:lnTo>
                    <a:pt x="0" y="469329"/>
                  </a:lnTo>
                  <a:lnTo>
                    <a:pt x="0" y="0"/>
                  </a:lnTo>
                  <a:lnTo>
                    <a:pt x="194183" y="0"/>
                  </a:lnTo>
                  <a:cubicBezTo>
                    <a:pt x="246888" y="0"/>
                    <a:pt x="287231" y="13695"/>
                    <a:pt x="315214" y="41085"/>
                  </a:cubicBezTo>
                  <a:cubicBezTo>
                    <a:pt x="343196" y="68474"/>
                    <a:pt x="357208" y="107061"/>
                    <a:pt x="357251" y="156845"/>
                  </a:cubicBezTo>
                  <a:cubicBezTo>
                    <a:pt x="357251" y="206629"/>
                    <a:pt x="343239" y="245216"/>
                    <a:pt x="315214" y="272605"/>
                  </a:cubicBezTo>
                  <a:cubicBezTo>
                    <a:pt x="287189" y="299995"/>
                    <a:pt x="246845" y="313690"/>
                    <a:pt x="194183" y="313690"/>
                  </a:cubicBezTo>
                  <a:lnTo>
                    <a:pt x="121983" y="313690"/>
                  </a:lnTo>
                  <a:close/>
                  <a:moveTo>
                    <a:pt x="121983" y="215329"/>
                  </a:moveTo>
                  <a:lnTo>
                    <a:pt x="162433" y="215329"/>
                  </a:lnTo>
                  <a:cubicBezTo>
                    <a:pt x="207264" y="215329"/>
                    <a:pt x="229679" y="195813"/>
                    <a:pt x="229679" y="156782"/>
                  </a:cubicBezTo>
                  <a:cubicBezTo>
                    <a:pt x="229679" y="117750"/>
                    <a:pt x="207264" y="98256"/>
                    <a:pt x="162433" y="98298"/>
                  </a:cubicBezTo>
                  <a:lnTo>
                    <a:pt x="121983" y="98298"/>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3" name="Freeform: Shape 22">
              <a:extLst>
                <a:ext uri="{FF2B5EF4-FFF2-40B4-BE49-F238E27FC236}">
                  <a16:creationId xmlns:a16="http://schemas.microsoft.com/office/drawing/2014/main" id="{AB8F2706-9EE6-4067-AE0E-7867631ECB5F}"/>
                </a:ext>
              </a:extLst>
            </p:cNvPr>
            <p:cNvSpPr/>
            <p:nvPr/>
          </p:nvSpPr>
          <p:spPr>
            <a:xfrm>
              <a:off x="6898322" y="584200"/>
              <a:ext cx="490601" cy="469328"/>
            </a:xfrm>
            <a:custGeom>
              <a:avLst/>
              <a:gdLst>
                <a:gd name="connsiteX0" fmla="*/ 332296 w 490601"/>
                <a:gd name="connsiteY0" fmla="*/ 387795 h 469328"/>
                <a:gd name="connsiteX1" fmla="*/ 158052 w 490601"/>
                <a:gd name="connsiteY1" fmla="*/ 387795 h 469328"/>
                <a:gd name="connsiteX2" fmla="*/ 130048 w 490601"/>
                <a:gd name="connsiteY2" fmla="*/ 469329 h 469328"/>
                <a:gd name="connsiteX3" fmla="*/ 0 w 490601"/>
                <a:gd name="connsiteY3" fmla="*/ 469329 h 469328"/>
                <a:gd name="connsiteX4" fmla="*/ 178626 w 490601"/>
                <a:gd name="connsiteY4" fmla="*/ 0 h 469328"/>
                <a:gd name="connsiteX5" fmla="*/ 311976 w 490601"/>
                <a:gd name="connsiteY5" fmla="*/ 0 h 469328"/>
                <a:gd name="connsiteX6" fmla="*/ 490601 w 490601"/>
                <a:gd name="connsiteY6" fmla="*/ 469265 h 469328"/>
                <a:gd name="connsiteX7" fmla="*/ 360363 w 490601"/>
                <a:gd name="connsiteY7" fmla="*/ 469265 h 469328"/>
                <a:gd name="connsiteX8" fmla="*/ 299974 w 490601"/>
                <a:gd name="connsiteY8" fmla="*/ 295085 h 469328"/>
                <a:gd name="connsiteX9" fmla="*/ 245173 w 490601"/>
                <a:gd name="connsiteY9" fmla="*/ 138875 h 469328"/>
                <a:gd name="connsiteX10" fmla="*/ 190436 w 490601"/>
                <a:gd name="connsiteY10" fmla="*/ 295085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601" h="469328">
                  <a:moveTo>
                    <a:pt x="332296" y="387795"/>
                  </a:moveTo>
                  <a:lnTo>
                    <a:pt x="158052" y="387795"/>
                  </a:lnTo>
                  <a:lnTo>
                    <a:pt x="130048" y="469329"/>
                  </a:lnTo>
                  <a:lnTo>
                    <a:pt x="0" y="469329"/>
                  </a:lnTo>
                  <a:lnTo>
                    <a:pt x="178626" y="0"/>
                  </a:lnTo>
                  <a:lnTo>
                    <a:pt x="311976" y="0"/>
                  </a:lnTo>
                  <a:lnTo>
                    <a:pt x="490601" y="469265"/>
                  </a:lnTo>
                  <a:lnTo>
                    <a:pt x="360363" y="469265"/>
                  </a:lnTo>
                  <a:close/>
                  <a:moveTo>
                    <a:pt x="299974" y="295085"/>
                  </a:moveTo>
                  <a:lnTo>
                    <a:pt x="245173" y="138875"/>
                  </a:lnTo>
                  <a:lnTo>
                    <a:pt x="190436" y="29508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4" name="Freeform: Shape 23">
              <a:extLst>
                <a:ext uri="{FF2B5EF4-FFF2-40B4-BE49-F238E27FC236}">
                  <a16:creationId xmlns:a16="http://schemas.microsoft.com/office/drawing/2014/main" id="{08E27029-03FF-42CC-9307-6ADC395CB5A8}"/>
                </a:ext>
              </a:extLst>
            </p:cNvPr>
            <p:cNvSpPr/>
            <p:nvPr/>
          </p:nvSpPr>
          <p:spPr>
            <a:xfrm>
              <a:off x="7429754" y="584200"/>
              <a:ext cx="357911" cy="469541"/>
            </a:xfrm>
            <a:custGeom>
              <a:avLst/>
              <a:gdLst>
                <a:gd name="connsiteX0" fmla="*/ 64 w 357911"/>
                <a:gd name="connsiteY0" fmla="*/ 0 h 469541"/>
                <a:gd name="connsiteX1" fmla="*/ 181737 w 357911"/>
                <a:gd name="connsiteY1" fmla="*/ 0 h 469541"/>
                <a:gd name="connsiteX2" fmla="*/ 280098 w 357911"/>
                <a:gd name="connsiteY2" fmla="*/ 31179 h 469541"/>
                <a:gd name="connsiteX3" fmla="*/ 313689 w 357911"/>
                <a:gd name="connsiteY3" fmla="*/ 120777 h 469541"/>
                <a:gd name="connsiteX4" fmla="*/ 300989 w 357911"/>
                <a:gd name="connsiteY4" fmla="*/ 179578 h 469541"/>
                <a:gd name="connsiteX5" fmla="*/ 262127 w 357911"/>
                <a:gd name="connsiteY5" fmla="*/ 219075 h 469541"/>
                <a:gd name="connsiteX6" fmla="*/ 306577 w 357911"/>
                <a:gd name="connsiteY6" fmla="*/ 234379 h 469541"/>
                <a:gd name="connsiteX7" fmla="*/ 336422 w 357911"/>
                <a:gd name="connsiteY7" fmla="*/ 259779 h 469541"/>
                <a:gd name="connsiteX8" fmla="*/ 352932 w 357911"/>
                <a:gd name="connsiteY8" fmla="*/ 293434 h 469541"/>
                <a:gd name="connsiteX9" fmla="*/ 357885 w 357911"/>
                <a:gd name="connsiteY9" fmla="*/ 333248 h 469541"/>
                <a:gd name="connsiteX10" fmla="*/ 346391 w 357911"/>
                <a:gd name="connsiteY10" fmla="*/ 391732 h 469541"/>
                <a:gd name="connsiteX11" fmla="*/ 314006 w 357911"/>
                <a:gd name="connsiteY11" fmla="*/ 434658 h 469541"/>
                <a:gd name="connsiteX12" fmla="*/ 263206 w 357911"/>
                <a:gd name="connsiteY12" fmla="*/ 460820 h 469541"/>
                <a:gd name="connsiteX13" fmla="*/ 196024 w 357911"/>
                <a:gd name="connsiteY13" fmla="*/ 469519 h 469541"/>
                <a:gd name="connsiteX14" fmla="*/ 0 w 357911"/>
                <a:gd name="connsiteY14" fmla="*/ 469519 h 469541"/>
                <a:gd name="connsiteX15" fmla="*/ 122047 w 357911"/>
                <a:gd name="connsiteY15" fmla="*/ 184150 h 469541"/>
                <a:gd name="connsiteX16" fmla="*/ 144399 w 357911"/>
                <a:gd name="connsiteY16" fmla="*/ 184150 h 469541"/>
                <a:gd name="connsiteX17" fmla="*/ 201549 w 357911"/>
                <a:gd name="connsiteY17" fmla="*/ 138684 h 469541"/>
                <a:gd name="connsiteX18" fmla="*/ 144399 w 357911"/>
                <a:gd name="connsiteY18" fmla="*/ 93282 h 469541"/>
                <a:gd name="connsiteX19" fmla="*/ 122047 w 357911"/>
                <a:gd name="connsiteY19" fmla="*/ 93282 h 469541"/>
                <a:gd name="connsiteX20" fmla="*/ 122047 w 357911"/>
                <a:gd name="connsiteY20" fmla="*/ 374650 h 469541"/>
                <a:gd name="connsiteX21" fmla="*/ 148780 w 357911"/>
                <a:gd name="connsiteY21" fmla="*/ 374650 h 469541"/>
                <a:gd name="connsiteX22" fmla="*/ 214757 w 357911"/>
                <a:gd name="connsiteY22" fmla="*/ 362776 h 469541"/>
                <a:gd name="connsiteX23" fmla="*/ 227014 w 357911"/>
                <a:gd name="connsiteY23" fmla="*/ 298833 h 469541"/>
                <a:gd name="connsiteX24" fmla="*/ 214757 w 357911"/>
                <a:gd name="connsiteY24" fmla="*/ 286576 h 469541"/>
                <a:gd name="connsiteX25" fmla="*/ 148780 w 357911"/>
                <a:gd name="connsiteY25" fmla="*/ 274701 h 469541"/>
                <a:gd name="connsiteX26" fmla="*/ 122047 w 357911"/>
                <a:gd name="connsiteY26" fmla="*/ 274701 h 46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911" h="469541">
                  <a:moveTo>
                    <a:pt x="64" y="0"/>
                  </a:moveTo>
                  <a:lnTo>
                    <a:pt x="181737" y="0"/>
                  </a:lnTo>
                  <a:cubicBezTo>
                    <a:pt x="224917" y="0"/>
                    <a:pt x="257704" y="10393"/>
                    <a:pt x="280098" y="31179"/>
                  </a:cubicBezTo>
                  <a:cubicBezTo>
                    <a:pt x="302492" y="51964"/>
                    <a:pt x="313689" y="81830"/>
                    <a:pt x="313689" y="120777"/>
                  </a:cubicBezTo>
                  <a:cubicBezTo>
                    <a:pt x="314447" y="141132"/>
                    <a:pt x="310080" y="161351"/>
                    <a:pt x="300989" y="179578"/>
                  </a:cubicBezTo>
                  <a:cubicBezTo>
                    <a:pt x="291731" y="195929"/>
                    <a:pt x="278326" y="209552"/>
                    <a:pt x="262127" y="219075"/>
                  </a:cubicBezTo>
                  <a:cubicBezTo>
                    <a:pt x="277661" y="221789"/>
                    <a:pt x="292665" y="226955"/>
                    <a:pt x="306577" y="234379"/>
                  </a:cubicBezTo>
                  <a:cubicBezTo>
                    <a:pt x="318151" y="240726"/>
                    <a:pt x="328306" y="249369"/>
                    <a:pt x="336422" y="259779"/>
                  </a:cubicBezTo>
                  <a:cubicBezTo>
                    <a:pt x="344101" y="269792"/>
                    <a:pt x="349713" y="281232"/>
                    <a:pt x="352932" y="293434"/>
                  </a:cubicBezTo>
                  <a:cubicBezTo>
                    <a:pt x="356304" y="306434"/>
                    <a:pt x="357969" y="319818"/>
                    <a:pt x="357885" y="333248"/>
                  </a:cubicBezTo>
                  <a:cubicBezTo>
                    <a:pt x="358272" y="353339"/>
                    <a:pt x="354353" y="373281"/>
                    <a:pt x="346391" y="391732"/>
                  </a:cubicBezTo>
                  <a:cubicBezTo>
                    <a:pt x="339034" y="408337"/>
                    <a:pt x="327953" y="423025"/>
                    <a:pt x="314006" y="434658"/>
                  </a:cubicBezTo>
                  <a:cubicBezTo>
                    <a:pt x="299086" y="446830"/>
                    <a:pt x="281781" y="455742"/>
                    <a:pt x="263206" y="460820"/>
                  </a:cubicBezTo>
                  <a:cubicBezTo>
                    <a:pt x="241340" y="466904"/>
                    <a:pt x="218718" y="469833"/>
                    <a:pt x="196024" y="469519"/>
                  </a:cubicBezTo>
                  <a:lnTo>
                    <a:pt x="0" y="469519"/>
                  </a:lnTo>
                  <a:close/>
                  <a:moveTo>
                    <a:pt x="122047" y="184150"/>
                  </a:moveTo>
                  <a:lnTo>
                    <a:pt x="144399" y="184150"/>
                  </a:lnTo>
                  <a:cubicBezTo>
                    <a:pt x="182499" y="184150"/>
                    <a:pt x="201549" y="168995"/>
                    <a:pt x="201549" y="138684"/>
                  </a:cubicBezTo>
                  <a:cubicBezTo>
                    <a:pt x="201549" y="108373"/>
                    <a:pt x="182499" y="93239"/>
                    <a:pt x="144399" y="93282"/>
                  </a:cubicBezTo>
                  <a:lnTo>
                    <a:pt x="122047" y="93282"/>
                  </a:lnTo>
                  <a:close/>
                  <a:moveTo>
                    <a:pt x="122047" y="374650"/>
                  </a:moveTo>
                  <a:lnTo>
                    <a:pt x="148780" y="374650"/>
                  </a:lnTo>
                  <a:cubicBezTo>
                    <a:pt x="179429" y="374650"/>
                    <a:pt x="201422" y="370692"/>
                    <a:pt x="214757" y="362776"/>
                  </a:cubicBezTo>
                  <a:cubicBezTo>
                    <a:pt x="235799" y="348503"/>
                    <a:pt x="241287" y="319875"/>
                    <a:pt x="227014" y="298833"/>
                  </a:cubicBezTo>
                  <a:cubicBezTo>
                    <a:pt x="223741" y="294008"/>
                    <a:pt x="219582" y="289848"/>
                    <a:pt x="214757" y="286576"/>
                  </a:cubicBezTo>
                  <a:cubicBezTo>
                    <a:pt x="201506" y="278702"/>
                    <a:pt x="179515" y="274743"/>
                    <a:pt x="148780" y="274701"/>
                  </a:cubicBezTo>
                  <a:lnTo>
                    <a:pt x="122047" y="274701"/>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5" name="Freeform: Shape 24">
              <a:extLst>
                <a:ext uri="{FF2B5EF4-FFF2-40B4-BE49-F238E27FC236}">
                  <a16:creationId xmlns:a16="http://schemas.microsoft.com/office/drawing/2014/main" id="{75C446E0-5A42-489D-BF35-0C8C0C9FD6FD}"/>
                </a:ext>
              </a:extLst>
            </p:cNvPr>
            <p:cNvSpPr/>
            <p:nvPr/>
          </p:nvSpPr>
          <p:spPr>
            <a:xfrm>
              <a:off x="7848028"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6" name="Freeform: Shape 25">
              <a:extLst>
                <a:ext uri="{FF2B5EF4-FFF2-40B4-BE49-F238E27FC236}">
                  <a16:creationId xmlns:a16="http://schemas.microsoft.com/office/drawing/2014/main" id="{E5CD8203-523B-4756-B934-4251A46D9D1D}"/>
                </a:ext>
              </a:extLst>
            </p:cNvPr>
            <p:cNvSpPr/>
            <p:nvPr/>
          </p:nvSpPr>
          <p:spPr>
            <a:xfrm>
              <a:off x="8055673" y="584200"/>
              <a:ext cx="268223" cy="469264"/>
            </a:xfrm>
            <a:custGeom>
              <a:avLst/>
              <a:gdLst>
                <a:gd name="connsiteX0" fmla="*/ 122174 w 268223"/>
                <a:gd name="connsiteY0" fmla="*/ 0 h 469264"/>
                <a:gd name="connsiteX1" fmla="*/ 122174 w 268223"/>
                <a:gd name="connsiteY1" fmla="*/ 365951 h 469264"/>
                <a:gd name="connsiteX2" fmla="*/ 268224 w 268223"/>
                <a:gd name="connsiteY2" fmla="*/ 365951 h 469264"/>
                <a:gd name="connsiteX3" fmla="*/ 268224 w 268223"/>
                <a:gd name="connsiteY3" fmla="*/ 469265 h 469264"/>
                <a:gd name="connsiteX4" fmla="*/ 0 w 268223"/>
                <a:gd name="connsiteY4" fmla="*/ 469265 h 469264"/>
                <a:gd name="connsiteX5" fmla="*/ 0 w 268223"/>
                <a:gd name="connsiteY5" fmla="*/ 0 h 46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8223" h="469264">
                  <a:moveTo>
                    <a:pt x="122174" y="0"/>
                  </a:moveTo>
                  <a:lnTo>
                    <a:pt x="122174" y="365951"/>
                  </a:lnTo>
                  <a:lnTo>
                    <a:pt x="268224" y="365951"/>
                  </a:lnTo>
                  <a:lnTo>
                    <a:pt x="268224"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7" name="Freeform: Shape 26">
              <a:extLst>
                <a:ext uri="{FF2B5EF4-FFF2-40B4-BE49-F238E27FC236}">
                  <a16:creationId xmlns:a16="http://schemas.microsoft.com/office/drawing/2014/main" id="{ABEF2C90-F4C5-4EBC-A32C-1A5690536BBA}"/>
                </a:ext>
              </a:extLst>
            </p:cNvPr>
            <p:cNvSpPr/>
            <p:nvPr/>
          </p:nvSpPr>
          <p:spPr>
            <a:xfrm>
              <a:off x="8374316"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29" name="Freeform: Shape 28">
              <a:extLst>
                <a:ext uri="{FF2B5EF4-FFF2-40B4-BE49-F238E27FC236}">
                  <a16:creationId xmlns:a16="http://schemas.microsoft.com/office/drawing/2014/main" id="{E0CBD20E-5329-45A2-AAB3-65274E129B48}"/>
                </a:ext>
              </a:extLst>
            </p:cNvPr>
            <p:cNvSpPr/>
            <p:nvPr/>
          </p:nvSpPr>
          <p:spPr>
            <a:xfrm>
              <a:off x="8538209" y="584200"/>
              <a:ext cx="322326" cy="469328"/>
            </a:xfrm>
            <a:custGeom>
              <a:avLst/>
              <a:gdLst>
                <a:gd name="connsiteX0" fmla="*/ 222123 w 322326"/>
                <a:gd name="connsiteY0" fmla="*/ 103378 h 469328"/>
                <a:gd name="connsiteX1" fmla="*/ 222123 w 322326"/>
                <a:gd name="connsiteY1" fmla="*/ 469329 h 469328"/>
                <a:gd name="connsiteX2" fmla="*/ 100203 w 322326"/>
                <a:gd name="connsiteY2" fmla="*/ 469329 h 469328"/>
                <a:gd name="connsiteX3" fmla="*/ 100203 w 322326"/>
                <a:gd name="connsiteY3" fmla="*/ 103378 h 469328"/>
                <a:gd name="connsiteX4" fmla="*/ 0 w 322326"/>
                <a:gd name="connsiteY4" fmla="*/ 103378 h 469328"/>
                <a:gd name="connsiteX5" fmla="*/ 0 w 322326"/>
                <a:gd name="connsiteY5" fmla="*/ 0 h 469328"/>
                <a:gd name="connsiteX6" fmla="*/ 322326 w 322326"/>
                <a:gd name="connsiteY6" fmla="*/ 0 h 469328"/>
                <a:gd name="connsiteX7" fmla="*/ 322326 w 322326"/>
                <a:gd name="connsiteY7" fmla="*/ 103314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326" h="469328">
                  <a:moveTo>
                    <a:pt x="222123" y="103378"/>
                  </a:moveTo>
                  <a:lnTo>
                    <a:pt x="222123" y="469329"/>
                  </a:lnTo>
                  <a:lnTo>
                    <a:pt x="100203" y="469329"/>
                  </a:lnTo>
                  <a:lnTo>
                    <a:pt x="100203" y="103378"/>
                  </a:lnTo>
                  <a:lnTo>
                    <a:pt x="0" y="103378"/>
                  </a:lnTo>
                  <a:lnTo>
                    <a:pt x="0" y="0"/>
                  </a:lnTo>
                  <a:lnTo>
                    <a:pt x="322326" y="0"/>
                  </a:lnTo>
                  <a:lnTo>
                    <a:pt x="322326" y="103314"/>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0" name="Freeform: Shape 29">
              <a:extLst>
                <a:ext uri="{FF2B5EF4-FFF2-40B4-BE49-F238E27FC236}">
                  <a16:creationId xmlns:a16="http://schemas.microsoft.com/office/drawing/2014/main" id="{E97E000C-B69C-44A1-8D0F-34957415805E}"/>
                </a:ext>
              </a:extLst>
            </p:cNvPr>
            <p:cNvSpPr/>
            <p:nvPr/>
          </p:nvSpPr>
          <p:spPr>
            <a:xfrm>
              <a:off x="8902255" y="584200"/>
              <a:ext cx="121983" cy="469264"/>
            </a:xfrm>
            <a:custGeom>
              <a:avLst/>
              <a:gdLst>
                <a:gd name="connsiteX0" fmla="*/ 121983 w 121983"/>
                <a:gd name="connsiteY0" fmla="*/ 0 h 469264"/>
                <a:gd name="connsiteX1" fmla="*/ 121983 w 121983"/>
                <a:gd name="connsiteY1" fmla="*/ 469265 h 469264"/>
                <a:gd name="connsiteX2" fmla="*/ 0 w 121983"/>
                <a:gd name="connsiteY2" fmla="*/ 469265 h 469264"/>
                <a:gd name="connsiteX3" fmla="*/ 0 w 121983"/>
                <a:gd name="connsiteY3" fmla="*/ 0 h 469264"/>
              </a:gdLst>
              <a:ahLst/>
              <a:cxnLst>
                <a:cxn ang="0">
                  <a:pos x="connsiteX0" y="connsiteY0"/>
                </a:cxn>
                <a:cxn ang="0">
                  <a:pos x="connsiteX1" y="connsiteY1"/>
                </a:cxn>
                <a:cxn ang="0">
                  <a:pos x="connsiteX2" y="connsiteY2"/>
                </a:cxn>
                <a:cxn ang="0">
                  <a:pos x="connsiteX3" y="connsiteY3"/>
                </a:cxn>
              </a:cxnLst>
              <a:rect l="l" t="t" r="r" b="b"/>
              <a:pathLst>
                <a:path w="121983" h="469264">
                  <a:moveTo>
                    <a:pt x="121983" y="0"/>
                  </a:moveTo>
                  <a:lnTo>
                    <a:pt x="121983" y="469265"/>
                  </a:lnTo>
                  <a:lnTo>
                    <a:pt x="0" y="46926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1" name="Freeform: Shape 30">
              <a:extLst>
                <a:ext uri="{FF2B5EF4-FFF2-40B4-BE49-F238E27FC236}">
                  <a16:creationId xmlns:a16="http://schemas.microsoft.com/office/drawing/2014/main" id="{3A4326B7-3BAF-4539-BC44-6B18A0506791}"/>
                </a:ext>
              </a:extLst>
            </p:cNvPr>
            <p:cNvSpPr/>
            <p:nvPr/>
          </p:nvSpPr>
          <p:spPr>
            <a:xfrm>
              <a:off x="9110408" y="584200"/>
              <a:ext cx="266700" cy="469328"/>
            </a:xfrm>
            <a:custGeom>
              <a:avLst/>
              <a:gdLst>
                <a:gd name="connsiteX0" fmla="*/ 266700 w 266700"/>
                <a:gd name="connsiteY0" fmla="*/ 103378 h 469328"/>
                <a:gd name="connsiteX1" fmla="*/ 121666 w 266700"/>
                <a:gd name="connsiteY1" fmla="*/ 103378 h 469328"/>
                <a:gd name="connsiteX2" fmla="*/ 121666 w 266700"/>
                <a:gd name="connsiteY2" fmla="*/ 181800 h 469328"/>
                <a:gd name="connsiteX3" fmla="*/ 258635 w 266700"/>
                <a:gd name="connsiteY3" fmla="*/ 181800 h 469328"/>
                <a:gd name="connsiteX4" fmla="*/ 258635 w 266700"/>
                <a:gd name="connsiteY4" fmla="*/ 285115 h 469328"/>
                <a:gd name="connsiteX5" fmla="*/ 121666 w 266700"/>
                <a:gd name="connsiteY5" fmla="*/ 285115 h 469328"/>
                <a:gd name="connsiteX6" fmla="*/ 121666 w 266700"/>
                <a:gd name="connsiteY6" fmla="*/ 366014 h 469328"/>
                <a:gd name="connsiteX7" fmla="*/ 266700 w 266700"/>
                <a:gd name="connsiteY7" fmla="*/ 366014 h 469328"/>
                <a:gd name="connsiteX8" fmla="*/ 266700 w 266700"/>
                <a:gd name="connsiteY8" fmla="*/ 469329 h 469328"/>
                <a:gd name="connsiteX9" fmla="*/ 0 w 266700"/>
                <a:gd name="connsiteY9" fmla="*/ 469329 h 469328"/>
                <a:gd name="connsiteX10" fmla="*/ 0 w 266700"/>
                <a:gd name="connsiteY10" fmla="*/ 0 h 469328"/>
                <a:gd name="connsiteX11" fmla="*/ 266700 w 266700"/>
                <a:gd name="connsiteY11" fmla="*/ 0 h 46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700" h="469328">
                  <a:moveTo>
                    <a:pt x="266700" y="103378"/>
                  </a:moveTo>
                  <a:lnTo>
                    <a:pt x="121666" y="103378"/>
                  </a:lnTo>
                  <a:lnTo>
                    <a:pt x="121666" y="181800"/>
                  </a:lnTo>
                  <a:lnTo>
                    <a:pt x="258635" y="181800"/>
                  </a:lnTo>
                  <a:lnTo>
                    <a:pt x="258635" y="285115"/>
                  </a:lnTo>
                  <a:lnTo>
                    <a:pt x="121666" y="285115"/>
                  </a:lnTo>
                  <a:lnTo>
                    <a:pt x="121666" y="366014"/>
                  </a:lnTo>
                  <a:lnTo>
                    <a:pt x="266700" y="366014"/>
                  </a:lnTo>
                  <a:lnTo>
                    <a:pt x="266700" y="469329"/>
                  </a:lnTo>
                  <a:lnTo>
                    <a:pt x="0" y="469329"/>
                  </a:lnTo>
                  <a:lnTo>
                    <a:pt x="0" y="0"/>
                  </a:lnTo>
                  <a:lnTo>
                    <a:pt x="26670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2" name="Freeform: Shape 31">
              <a:extLst>
                <a:ext uri="{FF2B5EF4-FFF2-40B4-BE49-F238E27FC236}">
                  <a16:creationId xmlns:a16="http://schemas.microsoft.com/office/drawing/2014/main" id="{9AA941D2-642B-44E3-BF75-2F17B127FA2B}"/>
                </a:ext>
              </a:extLst>
            </p:cNvPr>
            <p:cNvSpPr/>
            <p:nvPr/>
          </p:nvSpPr>
          <p:spPr>
            <a:xfrm>
              <a:off x="9431210" y="571389"/>
              <a:ext cx="346726" cy="495248"/>
            </a:xfrm>
            <a:custGeom>
              <a:avLst/>
              <a:gdLst>
                <a:gd name="connsiteX0" fmla="*/ 278829 w 346726"/>
                <a:gd name="connsiteY0" fmla="*/ 133016 h 495248"/>
                <a:gd name="connsiteX1" fmla="*/ 239014 w 346726"/>
                <a:gd name="connsiteY1" fmla="*/ 109076 h 495248"/>
                <a:gd name="connsiteX2" fmla="*/ 200470 w 346726"/>
                <a:gd name="connsiteY2" fmla="*/ 101266 h 495248"/>
                <a:gd name="connsiteX3" fmla="*/ 161862 w 346726"/>
                <a:gd name="connsiteY3" fmla="*/ 112505 h 495248"/>
                <a:gd name="connsiteX4" fmla="*/ 146940 w 346726"/>
                <a:gd name="connsiteY4" fmla="*/ 141715 h 495248"/>
                <a:gd name="connsiteX5" fmla="*/ 154370 w 346726"/>
                <a:gd name="connsiteY5" fmla="*/ 162289 h 495248"/>
                <a:gd name="connsiteX6" fmla="*/ 173991 w 346726"/>
                <a:gd name="connsiteY6" fmla="*/ 176259 h 495248"/>
                <a:gd name="connsiteX7" fmla="*/ 201360 w 346726"/>
                <a:gd name="connsiteY7" fmla="*/ 186546 h 495248"/>
                <a:gd name="connsiteX8" fmla="*/ 231584 w 346726"/>
                <a:gd name="connsiteY8" fmla="*/ 195881 h 495248"/>
                <a:gd name="connsiteX9" fmla="*/ 319024 w 346726"/>
                <a:gd name="connsiteY9" fmla="*/ 249094 h 495248"/>
                <a:gd name="connsiteX10" fmla="*/ 346710 w 346726"/>
                <a:gd name="connsiteY10" fmla="*/ 335898 h 495248"/>
                <a:gd name="connsiteX11" fmla="*/ 334581 w 346726"/>
                <a:gd name="connsiteY11" fmla="*/ 401240 h 495248"/>
                <a:gd name="connsiteX12" fmla="*/ 299085 w 346726"/>
                <a:gd name="connsiteY12" fmla="*/ 451341 h 495248"/>
                <a:gd name="connsiteX13" fmla="*/ 241935 w 346726"/>
                <a:gd name="connsiteY13" fmla="*/ 483726 h 495248"/>
                <a:gd name="connsiteX14" fmla="*/ 165100 w 346726"/>
                <a:gd name="connsiteY14" fmla="*/ 495220 h 495248"/>
                <a:gd name="connsiteX15" fmla="*/ 0 w 346726"/>
                <a:gd name="connsiteY15" fmla="*/ 442324 h 495248"/>
                <a:gd name="connsiteX16" fmla="*/ 52260 w 346726"/>
                <a:gd name="connsiteY16" fmla="*/ 344026 h 495248"/>
                <a:gd name="connsiteX17" fmla="*/ 106426 w 346726"/>
                <a:gd name="connsiteY17" fmla="*/ 380094 h 495248"/>
                <a:gd name="connsiteX18" fmla="*/ 159321 w 346726"/>
                <a:gd name="connsiteY18" fmla="*/ 391905 h 495248"/>
                <a:gd name="connsiteX19" fmla="*/ 203771 w 346726"/>
                <a:gd name="connsiteY19" fmla="*/ 378253 h 495248"/>
                <a:gd name="connsiteX20" fmla="*/ 218377 w 346726"/>
                <a:gd name="connsiteY20" fmla="*/ 347138 h 495248"/>
                <a:gd name="connsiteX21" fmla="*/ 214630 w 346726"/>
                <a:gd name="connsiteY21" fmla="*/ 328723 h 495248"/>
                <a:gd name="connsiteX22" fmla="*/ 201930 w 346726"/>
                <a:gd name="connsiteY22" fmla="*/ 314436 h 495248"/>
                <a:gd name="connsiteX23" fmla="*/ 179198 w 346726"/>
                <a:gd name="connsiteY23" fmla="*/ 302307 h 495248"/>
                <a:gd name="connsiteX24" fmla="*/ 145288 w 346726"/>
                <a:gd name="connsiteY24" fmla="*/ 289607 h 495248"/>
                <a:gd name="connsiteX25" fmla="*/ 98934 w 346726"/>
                <a:gd name="connsiteY25" fmla="*/ 273097 h 495248"/>
                <a:gd name="connsiteX26" fmla="*/ 58484 w 346726"/>
                <a:gd name="connsiteY26" fmla="*/ 249157 h 495248"/>
                <a:gd name="connsiteX27" fmla="*/ 29845 w 346726"/>
                <a:gd name="connsiteY27" fmla="*/ 211502 h 495248"/>
                <a:gd name="connsiteX28" fmla="*/ 18924 w 346726"/>
                <a:gd name="connsiteY28" fmla="*/ 153907 h 495248"/>
                <a:gd name="connsiteX29" fmla="*/ 30480 w 346726"/>
                <a:gd name="connsiteY29" fmla="*/ 90407 h 495248"/>
                <a:gd name="connsiteX30" fmla="*/ 62802 w 346726"/>
                <a:gd name="connsiteY30" fmla="*/ 41893 h 495248"/>
                <a:gd name="connsiteX31" fmla="*/ 113602 w 346726"/>
                <a:gd name="connsiteY31" fmla="*/ 10143 h 495248"/>
                <a:gd name="connsiteX32" fmla="*/ 181801 w 346726"/>
                <a:gd name="connsiteY32" fmla="*/ 110 h 495248"/>
                <a:gd name="connsiteX33" fmla="*/ 254571 w 346726"/>
                <a:gd name="connsiteY33" fmla="*/ 9762 h 495248"/>
                <a:gd name="connsiteX34" fmla="*/ 327406 w 346726"/>
                <a:gd name="connsiteY34" fmla="*/ 38020 h 495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6726" h="495248">
                  <a:moveTo>
                    <a:pt x="278829" y="133016"/>
                  </a:moveTo>
                  <a:cubicBezTo>
                    <a:pt x="266890" y="123005"/>
                    <a:pt x="253455" y="114927"/>
                    <a:pt x="239014" y="109076"/>
                  </a:cubicBezTo>
                  <a:cubicBezTo>
                    <a:pt x="226770" y="104078"/>
                    <a:pt x="213694" y="101428"/>
                    <a:pt x="200470" y="101266"/>
                  </a:cubicBezTo>
                  <a:cubicBezTo>
                    <a:pt x="186713" y="100656"/>
                    <a:pt x="173141" y="104607"/>
                    <a:pt x="161862" y="112505"/>
                  </a:cubicBezTo>
                  <a:cubicBezTo>
                    <a:pt x="152323" y="119140"/>
                    <a:pt x="146725" y="130098"/>
                    <a:pt x="146940" y="141715"/>
                  </a:cubicBezTo>
                  <a:cubicBezTo>
                    <a:pt x="146665" y="149276"/>
                    <a:pt x="149327" y="156649"/>
                    <a:pt x="154370" y="162289"/>
                  </a:cubicBezTo>
                  <a:cubicBezTo>
                    <a:pt x="159995" y="168114"/>
                    <a:pt x="166646" y="172850"/>
                    <a:pt x="173991" y="176259"/>
                  </a:cubicBezTo>
                  <a:cubicBezTo>
                    <a:pt x="182799" y="180474"/>
                    <a:pt x="191957" y="183915"/>
                    <a:pt x="201360" y="186546"/>
                  </a:cubicBezTo>
                  <a:cubicBezTo>
                    <a:pt x="211519" y="189467"/>
                    <a:pt x="221594" y="192579"/>
                    <a:pt x="231584" y="195881"/>
                  </a:cubicBezTo>
                  <a:cubicBezTo>
                    <a:pt x="271378" y="209174"/>
                    <a:pt x="300524" y="226911"/>
                    <a:pt x="319024" y="249094"/>
                  </a:cubicBezTo>
                  <a:cubicBezTo>
                    <a:pt x="337524" y="271277"/>
                    <a:pt x="346752" y="300211"/>
                    <a:pt x="346710" y="335898"/>
                  </a:cubicBezTo>
                  <a:cubicBezTo>
                    <a:pt x="347021" y="358266"/>
                    <a:pt x="342898" y="380474"/>
                    <a:pt x="334581" y="401240"/>
                  </a:cubicBezTo>
                  <a:cubicBezTo>
                    <a:pt x="326693" y="420412"/>
                    <a:pt x="314556" y="437542"/>
                    <a:pt x="299085" y="451341"/>
                  </a:cubicBezTo>
                  <a:cubicBezTo>
                    <a:pt x="282415" y="465882"/>
                    <a:pt x="262975" y="476899"/>
                    <a:pt x="241935" y="483726"/>
                  </a:cubicBezTo>
                  <a:cubicBezTo>
                    <a:pt x="217126" y="491740"/>
                    <a:pt x="191168" y="495623"/>
                    <a:pt x="165100" y="495220"/>
                  </a:cubicBezTo>
                  <a:cubicBezTo>
                    <a:pt x="105885" y="495314"/>
                    <a:pt x="48135" y="476812"/>
                    <a:pt x="0" y="442324"/>
                  </a:cubicBezTo>
                  <a:lnTo>
                    <a:pt x="52260" y="344026"/>
                  </a:lnTo>
                  <a:cubicBezTo>
                    <a:pt x="68357" y="358758"/>
                    <a:pt x="86626" y="370924"/>
                    <a:pt x="106426" y="380094"/>
                  </a:cubicBezTo>
                  <a:cubicBezTo>
                    <a:pt x="123034" y="387701"/>
                    <a:pt x="141057" y="391725"/>
                    <a:pt x="159321" y="391905"/>
                  </a:cubicBezTo>
                  <a:cubicBezTo>
                    <a:pt x="179219" y="391905"/>
                    <a:pt x="194035" y="387355"/>
                    <a:pt x="203771" y="378253"/>
                  </a:cubicBezTo>
                  <a:cubicBezTo>
                    <a:pt x="212878" y="370457"/>
                    <a:pt x="218197" y="359125"/>
                    <a:pt x="218377" y="347138"/>
                  </a:cubicBezTo>
                  <a:cubicBezTo>
                    <a:pt x="218516" y="340797"/>
                    <a:pt x="217236" y="334505"/>
                    <a:pt x="214630" y="328723"/>
                  </a:cubicBezTo>
                  <a:cubicBezTo>
                    <a:pt x="211599" y="323014"/>
                    <a:pt x="207245" y="318115"/>
                    <a:pt x="201930" y="314436"/>
                  </a:cubicBezTo>
                  <a:cubicBezTo>
                    <a:pt x="194907" y="309431"/>
                    <a:pt x="187265" y="305354"/>
                    <a:pt x="179198" y="302307"/>
                  </a:cubicBezTo>
                  <a:cubicBezTo>
                    <a:pt x="169842" y="298539"/>
                    <a:pt x="158538" y="294306"/>
                    <a:pt x="145288" y="289607"/>
                  </a:cubicBezTo>
                  <a:cubicBezTo>
                    <a:pt x="129540" y="284590"/>
                    <a:pt x="114046" y="279129"/>
                    <a:pt x="98934" y="273097"/>
                  </a:cubicBezTo>
                  <a:cubicBezTo>
                    <a:pt x="84241" y="267365"/>
                    <a:pt x="70579" y="259280"/>
                    <a:pt x="58484" y="249157"/>
                  </a:cubicBezTo>
                  <a:cubicBezTo>
                    <a:pt x="46358" y="238794"/>
                    <a:pt x="36594" y="225955"/>
                    <a:pt x="29845" y="211502"/>
                  </a:cubicBezTo>
                  <a:cubicBezTo>
                    <a:pt x="21978" y="193352"/>
                    <a:pt x="18247" y="173678"/>
                    <a:pt x="18924" y="153907"/>
                  </a:cubicBezTo>
                  <a:cubicBezTo>
                    <a:pt x="18594" y="132189"/>
                    <a:pt x="22520" y="110617"/>
                    <a:pt x="30480" y="90407"/>
                  </a:cubicBezTo>
                  <a:cubicBezTo>
                    <a:pt x="37735" y="72149"/>
                    <a:pt x="48747" y="55620"/>
                    <a:pt x="62802" y="41893"/>
                  </a:cubicBezTo>
                  <a:cubicBezTo>
                    <a:pt x="77341" y="27890"/>
                    <a:pt x="94643" y="17076"/>
                    <a:pt x="113602" y="10143"/>
                  </a:cubicBezTo>
                  <a:cubicBezTo>
                    <a:pt x="135546" y="2725"/>
                    <a:pt x="158649" y="-674"/>
                    <a:pt x="181801" y="110"/>
                  </a:cubicBezTo>
                  <a:cubicBezTo>
                    <a:pt x="206366" y="266"/>
                    <a:pt x="230815" y="3509"/>
                    <a:pt x="254571" y="9762"/>
                  </a:cubicBezTo>
                  <a:cubicBezTo>
                    <a:pt x="279903" y="16200"/>
                    <a:pt x="304361" y="25688"/>
                    <a:pt x="327406" y="38020"/>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33" name="Freeform: Shape 32">
              <a:extLst>
                <a:ext uri="{FF2B5EF4-FFF2-40B4-BE49-F238E27FC236}">
                  <a16:creationId xmlns:a16="http://schemas.microsoft.com/office/drawing/2014/main" id="{D369E29D-0103-4F50-B169-C80AF7F23F51}"/>
                </a:ext>
              </a:extLst>
            </p:cNvPr>
            <p:cNvSpPr/>
            <p:nvPr/>
          </p:nvSpPr>
          <p:spPr>
            <a:xfrm>
              <a:off x="542607"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5 w 287972"/>
                <a:gd name="connsiteY8" fmla="*/ 97536 h 229806"/>
                <a:gd name="connsiteX9" fmla="*/ 154496 w 287972"/>
                <a:gd name="connsiteY9" fmla="*/ 229807 h 229806"/>
                <a:gd name="connsiteX10" fmla="*/ 130493 w 287972"/>
                <a:gd name="connsiteY10" fmla="*/ 229807 h 229806"/>
                <a:gd name="connsiteX11" fmla="*/ 78994 w 287972"/>
                <a:gd name="connsiteY11" fmla="*/ 97536 h 229806"/>
                <a:gd name="connsiteX12" fmla="*/ 59373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5" y="97536"/>
                  </a:lnTo>
                  <a:lnTo>
                    <a:pt x="154496" y="229807"/>
                  </a:lnTo>
                  <a:lnTo>
                    <a:pt x="130493" y="229807"/>
                  </a:lnTo>
                  <a:lnTo>
                    <a:pt x="78994" y="97536"/>
                  </a:lnTo>
                  <a:lnTo>
                    <a:pt x="5937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4" name="Freeform: Shape 33">
              <a:extLst>
                <a:ext uri="{FF2B5EF4-FFF2-40B4-BE49-F238E27FC236}">
                  <a16:creationId xmlns:a16="http://schemas.microsoft.com/office/drawing/2014/main" id="{5E4537AE-AA4E-43E2-A2A6-5030B99C7460}"/>
                </a:ext>
              </a:extLst>
            </p:cNvPr>
            <p:cNvSpPr/>
            <p:nvPr/>
          </p:nvSpPr>
          <p:spPr>
            <a:xfrm>
              <a:off x="840549" y="1710435"/>
              <a:ext cx="240093" cy="229806"/>
            </a:xfrm>
            <a:custGeom>
              <a:avLst/>
              <a:gdLst>
                <a:gd name="connsiteX0" fmla="*/ 162751 w 240093"/>
                <a:gd name="connsiteY0" fmla="*/ 189865 h 229806"/>
                <a:gd name="connsiteX1" fmla="*/ 77216 w 240093"/>
                <a:gd name="connsiteY1" fmla="*/ 189865 h 229806"/>
                <a:gd name="connsiteX2" fmla="*/ 63500 w 240093"/>
                <a:gd name="connsiteY2" fmla="*/ 229807 h 229806"/>
                <a:gd name="connsiteX3" fmla="*/ 0 w 240093"/>
                <a:gd name="connsiteY3" fmla="*/ 229807 h 229806"/>
                <a:gd name="connsiteX4" fmla="*/ 87440 w 240093"/>
                <a:gd name="connsiteY4" fmla="*/ 0 h 229806"/>
                <a:gd name="connsiteX5" fmla="*/ 152654 w 240093"/>
                <a:gd name="connsiteY5" fmla="*/ 0 h 229806"/>
                <a:gd name="connsiteX6" fmla="*/ 240093 w 240093"/>
                <a:gd name="connsiteY6" fmla="*/ 229807 h 229806"/>
                <a:gd name="connsiteX7" fmla="*/ 176593 w 240093"/>
                <a:gd name="connsiteY7" fmla="*/ 229807 h 229806"/>
                <a:gd name="connsiteX8" fmla="*/ 146939 w 240093"/>
                <a:gd name="connsiteY8" fmla="*/ 144463 h 229806"/>
                <a:gd name="connsiteX9" fmla="*/ 120142 w 240093"/>
                <a:gd name="connsiteY9" fmla="*/ 68263 h 229806"/>
                <a:gd name="connsiteX10" fmla="*/ 93282 w 240093"/>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93" h="229806">
                  <a:moveTo>
                    <a:pt x="162751" y="189865"/>
                  </a:moveTo>
                  <a:lnTo>
                    <a:pt x="77216" y="189865"/>
                  </a:lnTo>
                  <a:lnTo>
                    <a:pt x="63500" y="229807"/>
                  </a:lnTo>
                  <a:lnTo>
                    <a:pt x="0" y="229807"/>
                  </a:lnTo>
                  <a:lnTo>
                    <a:pt x="87440" y="0"/>
                  </a:lnTo>
                  <a:lnTo>
                    <a:pt x="152654" y="0"/>
                  </a:lnTo>
                  <a:lnTo>
                    <a:pt x="240093" y="229807"/>
                  </a:lnTo>
                  <a:lnTo>
                    <a:pt x="176593" y="229807"/>
                  </a:lnTo>
                  <a:close/>
                  <a:moveTo>
                    <a:pt x="146939" y="144463"/>
                  </a:moveTo>
                  <a:lnTo>
                    <a:pt x="120142" y="68263"/>
                  </a:lnTo>
                  <a:lnTo>
                    <a:pt x="93282"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5" name="Freeform: Shape 34">
              <a:extLst>
                <a:ext uri="{FF2B5EF4-FFF2-40B4-BE49-F238E27FC236}">
                  <a16:creationId xmlns:a16="http://schemas.microsoft.com/office/drawing/2014/main" id="{5A7D0760-A869-45A4-A958-7650EB5C8306}"/>
                </a:ext>
              </a:extLst>
            </p:cNvPr>
            <p:cNvSpPr/>
            <p:nvPr/>
          </p:nvSpPr>
          <p:spPr>
            <a:xfrm>
              <a:off x="1100391" y="1710418"/>
              <a:ext cx="191262" cy="229824"/>
            </a:xfrm>
            <a:custGeom>
              <a:avLst/>
              <a:gdLst>
                <a:gd name="connsiteX0" fmla="*/ 191262 w 191262"/>
                <a:gd name="connsiteY0" fmla="*/ 229824 h 229824"/>
                <a:gd name="connsiteX1" fmla="*/ 116904 w 191262"/>
                <a:gd name="connsiteY1" fmla="*/ 229824 h 229824"/>
                <a:gd name="connsiteX2" fmla="*/ 59754 w 191262"/>
                <a:gd name="connsiteY2" fmla="*/ 141432 h 229824"/>
                <a:gd name="connsiteX3" fmla="*/ 59754 w 191262"/>
                <a:gd name="connsiteY3" fmla="*/ 229824 h 229824"/>
                <a:gd name="connsiteX4" fmla="*/ 0 w 191262"/>
                <a:gd name="connsiteY4" fmla="*/ 229824 h 229824"/>
                <a:gd name="connsiteX5" fmla="*/ 0 w 191262"/>
                <a:gd name="connsiteY5" fmla="*/ 18 h 229824"/>
                <a:gd name="connsiteX6" fmla="*/ 93409 w 191262"/>
                <a:gd name="connsiteY6" fmla="*/ 18 h 229824"/>
                <a:gd name="connsiteX7" fmla="*/ 126937 w 191262"/>
                <a:gd name="connsiteY7" fmla="*/ 5669 h 229824"/>
                <a:gd name="connsiteX8" fmla="*/ 164592 w 191262"/>
                <a:gd name="connsiteY8" fmla="*/ 43769 h 229824"/>
                <a:gd name="connsiteX9" fmla="*/ 169291 w 191262"/>
                <a:gd name="connsiteY9" fmla="*/ 71201 h 229824"/>
                <a:gd name="connsiteX10" fmla="*/ 156591 w 191262"/>
                <a:gd name="connsiteY10" fmla="*/ 113683 h 229824"/>
                <a:gd name="connsiteX11" fmla="*/ 119253 w 191262"/>
                <a:gd name="connsiteY11" fmla="*/ 135781 h 229824"/>
                <a:gd name="connsiteX12" fmla="*/ 59944 w 191262"/>
                <a:gd name="connsiteY12" fmla="*/ 102824 h 229824"/>
                <a:gd name="connsiteX13" fmla="*/ 71184 w 191262"/>
                <a:gd name="connsiteY13" fmla="*/ 102824 h 229824"/>
                <a:gd name="connsiteX14" fmla="*/ 98362 w 191262"/>
                <a:gd name="connsiteY14" fmla="*/ 95522 h 229824"/>
                <a:gd name="connsiteX15" fmla="*/ 100560 w 191262"/>
                <a:gd name="connsiteY15" fmla="*/ 55620 h 229824"/>
                <a:gd name="connsiteX16" fmla="*/ 98362 w 191262"/>
                <a:gd name="connsiteY16" fmla="*/ 53421 h 229824"/>
                <a:gd name="connsiteX17" fmla="*/ 71184 w 191262"/>
                <a:gd name="connsiteY17" fmla="*/ 46119 h 229824"/>
                <a:gd name="connsiteX18" fmla="*/ 59944 w 191262"/>
                <a:gd name="connsiteY18" fmla="*/ 46119 h 22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2" h="229824">
                  <a:moveTo>
                    <a:pt x="191262" y="229824"/>
                  </a:moveTo>
                  <a:lnTo>
                    <a:pt x="116904" y="229824"/>
                  </a:lnTo>
                  <a:lnTo>
                    <a:pt x="59754" y="141432"/>
                  </a:lnTo>
                  <a:lnTo>
                    <a:pt x="59754" y="229824"/>
                  </a:lnTo>
                  <a:lnTo>
                    <a:pt x="0" y="229824"/>
                  </a:lnTo>
                  <a:lnTo>
                    <a:pt x="0" y="18"/>
                  </a:lnTo>
                  <a:lnTo>
                    <a:pt x="93409" y="18"/>
                  </a:lnTo>
                  <a:cubicBezTo>
                    <a:pt x="104839" y="-208"/>
                    <a:pt x="116211" y="1709"/>
                    <a:pt x="126937" y="5669"/>
                  </a:cubicBezTo>
                  <a:cubicBezTo>
                    <a:pt x="144493" y="12194"/>
                    <a:pt x="158273" y="26138"/>
                    <a:pt x="164592" y="43769"/>
                  </a:cubicBezTo>
                  <a:cubicBezTo>
                    <a:pt x="167764" y="52565"/>
                    <a:pt x="169355" y="61852"/>
                    <a:pt x="169291" y="71201"/>
                  </a:cubicBezTo>
                  <a:cubicBezTo>
                    <a:pt x="169982" y="86390"/>
                    <a:pt x="165505" y="101366"/>
                    <a:pt x="156591" y="113683"/>
                  </a:cubicBezTo>
                  <a:cubicBezTo>
                    <a:pt x="147104" y="125179"/>
                    <a:pt x="133896" y="132997"/>
                    <a:pt x="119253" y="135781"/>
                  </a:cubicBezTo>
                  <a:close/>
                  <a:moveTo>
                    <a:pt x="59944" y="102824"/>
                  </a:moveTo>
                  <a:lnTo>
                    <a:pt x="71184" y="102824"/>
                  </a:lnTo>
                  <a:cubicBezTo>
                    <a:pt x="80795" y="103398"/>
                    <a:pt x="90332" y="100835"/>
                    <a:pt x="98362" y="95522"/>
                  </a:cubicBezTo>
                  <a:cubicBezTo>
                    <a:pt x="109987" y="85111"/>
                    <a:pt x="110972" y="67246"/>
                    <a:pt x="100560" y="55620"/>
                  </a:cubicBezTo>
                  <a:cubicBezTo>
                    <a:pt x="99868" y="54847"/>
                    <a:pt x="99134" y="54113"/>
                    <a:pt x="98362" y="53421"/>
                  </a:cubicBezTo>
                  <a:cubicBezTo>
                    <a:pt x="90332" y="48108"/>
                    <a:pt x="80795" y="45545"/>
                    <a:pt x="71184" y="46119"/>
                  </a:cubicBezTo>
                  <a:lnTo>
                    <a:pt x="59944" y="46119"/>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6" name="Freeform: Shape 35">
              <a:extLst>
                <a:ext uri="{FF2B5EF4-FFF2-40B4-BE49-F238E27FC236}">
                  <a16:creationId xmlns:a16="http://schemas.microsoft.com/office/drawing/2014/main" id="{9FCDA991-A8DE-4D20-B621-22AF913E67B2}"/>
                </a:ext>
              </a:extLst>
            </p:cNvPr>
            <p:cNvSpPr/>
            <p:nvPr/>
          </p:nvSpPr>
          <p:spPr>
            <a:xfrm>
              <a:off x="1310576" y="1710435"/>
              <a:ext cx="59753" cy="229806"/>
            </a:xfrm>
            <a:custGeom>
              <a:avLst/>
              <a:gdLst>
                <a:gd name="connsiteX0" fmla="*/ 59754 w 59753"/>
                <a:gd name="connsiteY0" fmla="*/ 0 h 229806"/>
                <a:gd name="connsiteX1" fmla="*/ 59754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4" y="0"/>
                  </a:moveTo>
                  <a:lnTo>
                    <a:pt x="59754"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7" name="Freeform: Shape 36">
              <a:extLst>
                <a:ext uri="{FF2B5EF4-FFF2-40B4-BE49-F238E27FC236}">
                  <a16:creationId xmlns:a16="http://schemas.microsoft.com/office/drawing/2014/main" id="{7CA6B674-3CC9-4B9D-92C8-957A42DE32A1}"/>
                </a:ext>
              </a:extLst>
            </p:cNvPr>
            <p:cNvSpPr/>
            <p:nvPr/>
          </p:nvSpPr>
          <p:spPr>
            <a:xfrm>
              <a:off x="1390650" y="1710245"/>
              <a:ext cx="157861" cy="229997"/>
            </a:xfrm>
            <a:custGeom>
              <a:avLst/>
              <a:gdLst>
                <a:gd name="connsiteX0" fmla="*/ 108839 w 157861"/>
                <a:gd name="connsiteY0" fmla="*/ 50800 h 229997"/>
                <a:gd name="connsiteX1" fmla="*/ 108839 w 157861"/>
                <a:gd name="connsiteY1" fmla="*/ 229997 h 229997"/>
                <a:gd name="connsiteX2" fmla="*/ 49149 w 157861"/>
                <a:gd name="connsiteY2" fmla="*/ 229997 h 229997"/>
                <a:gd name="connsiteX3" fmla="*/ 49149 w 157861"/>
                <a:gd name="connsiteY3" fmla="*/ 50800 h 229997"/>
                <a:gd name="connsiteX4" fmla="*/ 0 w 157861"/>
                <a:gd name="connsiteY4" fmla="*/ 50800 h 229997"/>
                <a:gd name="connsiteX5" fmla="*/ 0 w 157861"/>
                <a:gd name="connsiteY5" fmla="*/ 0 h 229997"/>
                <a:gd name="connsiteX6" fmla="*/ 157861 w 157861"/>
                <a:gd name="connsiteY6" fmla="*/ 0 h 229997"/>
                <a:gd name="connsiteX7" fmla="*/ 157861 w 157861"/>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61" h="229997">
                  <a:moveTo>
                    <a:pt x="108839" y="50800"/>
                  </a:moveTo>
                  <a:lnTo>
                    <a:pt x="108839" y="229997"/>
                  </a:lnTo>
                  <a:lnTo>
                    <a:pt x="49149" y="229997"/>
                  </a:lnTo>
                  <a:lnTo>
                    <a:pt x="49149" y="50800"/>
                  </a:lnTo>
                  <a:lnTo>
                    <a:pt x="0" y="50800"/>
                  </a:lnTo>
                  <a:lnTo>
                    <a:pt x="0" y="0"/>
                  </a:lnTo>
                  <a:lnTo>
                    <a:pt x="157861" y="0"/>
                  </a:lnTo>
                  <a:lnTo>
                    <a:pt x="157861"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8" name="Freeform: Shape 37">
              <a:extLst>
                <a:ext uri="{FF2B5EF4-FFF2-40B4-BE49-F238E27FC236}">
                  <a16:creationId xmlns:a16="http://schemas.microsoft.com/office/drawing/2014/main" id="{E86978EC-5C92-4351-AEDF-817F8EC0CB06}"/>
                </a:ext>
              </a:extLst>
            </p:cNvPr>
            <p:cNvSpPr/>
            <p:nvPr/>
          </p:nvSpPr>
          <p:spPr>
            <a:xfrm>
              <a:off x="1569021" y="1710435"/>
              <a:ext cx="59689" cy="229806"/>
            </a:xfrm>
            <a:custGeom>
              <a:avLst/>
              <a:gdLst>
                <a:gd name="connsiteX0" fmla="*/ 59690 w 59689"/>
                <a:gd name="connsiteY0" fmla="*/ 0 h 229806"/>
                <a:gd name="connsiteX1" fmla="*/ 59690 w 59689"/>
                <a:gd name="connsiteY1" fmla="*/ 229807 h 229806"/>
                <a:gd name="connsiteX2" fmla="*/ 0 w 59689"/>
                <a:gd name="connsiteY2" fmla="*/ 229807 h 229806"/>
                <a:gd name="connsiteX3" fmla="*/ 0 w 59689"/>
                <a:gd name="connsiteY3" fmla="*/ 0 h 229806"/>
              </a:gdLst>
              <a:ahLst/>
              <a:cxnLst>
                <a:cxn ang="0">
                  <a:pos x="connsiteX0" y="connsiteY0"/>
                </a:cxn>
                <a:cxn ang="0">
                  <a:pos x="connsiteX1" y="connsiteY1"/>
                </a:cxn>
                <a:cxn ang="0">
                  <a:pos x="connsiteX2" y="connsiteY2"/>
                </a:cxn>
                <a:cxn ang="0">
                  <a:pos x="connsiteX3" y="connsiteY3"/>
                </a:cxn>
              </a:cxnLst>
              <a:rect l="l" t="t" r="r" b="b"/>
              <a:pathLst>
                <a:path w="59689" h="229806">
                  <a:moveTo>
                    <a:pt x="59690" y="0"/>
                  </a:moveTo>
                  <a:lnTo>
                    <a:pt x="59690"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39" name="Freeform: Shape 38">
              <a:extLst>
                <a:ext uri="{FF2B5EF4-FFF2-40B4-BE49-F238E27FC236}">
                  <a16:creationId xmlns:a16="http://schemas.microsoft.com/office/drawing/2014/main" id="{1056B243-B300-4257-ACD1-CB92D0577C33}"/>
                </a:ext>
              </a:extLst>
            </p:cNvPr>
            <p:cNvSpPr/>
            <p:nvPr/>
          </p:nvSpPr>
          <p:spPr>
            <a:xfrm>
              <a:off x="1660461" y="1710435"/>
              <a:ext cx="287972" cy="229806"/>
            </a:xfrm>
            <a:custGeom>
              <a:avLst/>
              <a:gdLst>
                <a:gd name="connsiteX0" fmla="*/ 0 w 287972"/>
                <a:gd name="connsiteY0" fmla="*/ 229807 h 229806"/>
                <a:gd name="connsiteX1" fmla="*/ 38989 w 287972"/>
                <a:gd name="connsiteY1" fmla="*/ 0 h 229806"/>
                <a:gd name="connsiteX2" fmla="*/ 98108 w 287972"/>
                <a:gd name="connsiteY2" fmla="*/ 0 h 229806"/>
                <a:gd name="connsiteX3" fmla="*/ 144145 w 287972"/>
                <a:gd name="connsiteY3" fmla="*/ 122555 h 229806"/>
                <a:gd name="connsiteX4" fmla="*/ 189865 w 287972"/>
                <a:gd name="connsiteY4" fmla="*/ 0 h 229806"/>
                <a:gd name="connsiteX5" fmla="*/ 248984 w 287972"/>
                <a:gd name="connsiteY5" fmla="*/ 0 h 229806"/>
                <a:gd name="connsiteX6" fmla="*/ 287973 w 287972"/>
                <a:gd name="connsiteY6" fmla="*/ 229807 h 229806"/>
                <a:gd name="connsiteX7" fmla="*/ 228537 w 287972"/>
                <a:gd name="connsiteY7" fmla="*/ 229807 h 229806"/>
                <a:gd name="connsiteX8" fmla="*/ 208724 w 287972"/>
                <a:gd name="connsiteY8" fmla="*/ 97536 h 229806"/>
                <a:gd name="connsiteX9" fmla="*/ 154496 w 287972"/>
                <a:gd name="connsiteY9" fmla="*/ 229807 h 229806"/>
                <a:gd name="connsiteX10" fmla="*/ 130683 w 287972"/>
                <a:gd name="connsiteY10" fmla="*/ 229807 h 229806"/>
                <a:gd name="connsiteX11" fmla="*/ 79439 w 287972"/>
                <a:gd name="connsiteY11" fmla="*/ 97536 h 229806"/>
                <a:gd name="connsiteX12" fmla="*/ 59627 w 287972"/>
                <a:gd name="connsiteY12"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972" h="229806">
                  <a:moveTo>
                    <a:pt x="0" y="229807"/>
                  </a:moveTo>
                  <a:lnTo>
                    <a:pt x="38989" y="0"/>
                  </a:lnTo>
                  <a:lnTo>
                    <a:pt x="98108" y="0"/>
                  </a:lnTo>
                  <a:lnTo>
                    <a:pt x="144145" y="122555"/>
                  </a:lnTo>
                  <a:lnTo>
                    <a:pt x="189865" y="0"/>
                  </a:lnTo>
                  <a:lnTo>
                    <a:pt x="248984" y="0"/>
                  </a:lnTo>
                  <a:lnTo>
                    <a:pt x="287973" y="229807"/>
                  </a:lnTo>
                  <a:lnTo>
                    <a:pt x="228537" y="229807"/>
                  </a:lnTo>
                  <a:lnTo>
                    <a:pt x="208724" y="97536"/>
                  </a:lnTo>
                  <a:lnTo>
                    <a:pt x="154496" y="229807"/>
                  </a:lnTo>
                  <a:lnTo>
                    <a:pt x="130683" y="229807"/>
                  </a:lnTo>
                  <a:lnTo>
                    <a:pt x="79439" y="97536"/>
                  </a:lnTo>
                  <a:lnTo>
                    <a:pt x="59627"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0" name="Freeform: Shape 39">
              <a:extLst>
                <a:ext uri="{FF2B5EF4-FFF2-40B4-BE49-F238E27FC236}">
                  <a16:creationId xmlns:a16="http://schemas.microsoft.com/office/drawing/2014/main" id="{761BE933-40DF-4E82-A648-0102A505C250}"/>
                </a:ext>
              </a:extLst>
            </p:cNvPr>
            <p:cNvSpPr/>
            <p:nvPr/>
          </p:nvSpPr>
          <p:spPr>
            <a:xfrm>
              <a:off x="1980120"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1" name="Freeform: Shape 40">
              <a:extLst>
                <a:ext uri="{FF2B5EF4-FFF2-40B4-BE49-F238E27FC236}">
                  <a16:creationId xmlns:a16="http://schemas.microsoft.com/office/drawing/2014/main" id="{1D20CFDB-E2B2-45A7-B48F-84B994D1D900}"/>
                </a:ext>
              </a:extLst>
            </p:cNvPr>
            <p:cNvSpPr/>
            <p:nvPr/>
          </p:nvSpPr>
          <p:spPr>
            <a:xfrm>
              <a:off x="2245296" y="1710435"/>
              <a:ext cx="175069" cy="229806"/>
            </a:xfrm>
            <a:custGeom>
              <a:avLst/>
              <a:gdLst>
                <a:gd name="connsiteX0" fmla="*/ 59754 w 175069"/>
                <a:gd name="connsiteY0" fmla="*/ 229807 h 229806"/>
                <a:gd name="connsiteX1" fmla="*/ 0 w 175069"/>
                <a:gd name="connsiteY1" fmla="*/ 229807 h 229806"/>
                <a:gd name="connsiteX2" fmla="*/ 0 w 175069"/>
                <a:gd name="connsiteY2" fmla="*/ 0 h 229806"/>
                <a:gd name="connsiteX3" fmla="*/ 95250 w 175069"/>
                <a:gd name="connsiteY3" fmla="*/ 0 h 229806"/>
                <a:gd name="connsiteX4" fmla="*/ 154496 w 175069"/>
                <a:gd name="connsiteY4" fmla="*/ 20130 h 229806"/>
                <a:gd name="connsiteX5" fmla="*/ 175070 w 175069"/>
                <a:gd name="connsiteY5" fmla="*/ 76835 h 229806"/>
                <a:gd name="connsiteX6" fmla="*/ 154496 w 175069"/>
                <a:gd name="connsiteY6" fmla="*/ 133541 h 229806"/>
                <a:gd name="connsiteX7" fmla="*/ 95250 w 175069"/>
                <a:gd name="connsiteY7" fmla="*/ 153607 h 229806"/>
                <a:gd name="connsiteX8" fmla="*/ 59754 w 175069"/>
                <a:gd name="connsiteY8" fmla="*/ 153607 h 229806"/>
                <a:gd name="connsiteX9" fmla="*/ 59754 w 175069"/>
                <a:gd name="connsiteY9" fmla="*/ 105664 h 229806"/>
                <a:gd name="connsiteX10" fmla="*/ 79565 w 175069"/>
                <a:gd name="connsiteY10" fmla="*/ 105664 h 229806"/>
                <a:gd name="connsiteX11" fmla="*/ 112458 w 175069"/>
                <a:gd name="connsiteY11" fmla="*/ 77026 h 229806"/>
                <a:gd name="connsiteX12" fmla="*/ 79565 w 175069"/>
                <a:gd name="connsiteY12" fmla="*/ 48387 h 229806"/>
                <a:gd name="connsiteX13" fmla="*/ 59754 w 175069"/>
                <a:gd name="connsiteY13" fmla="*/ 4838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069" h="229806">
                  <a:moveTo>
                    <a:pt x="59754" y="229807"/>
                  </a:moveTo>
                  <a:lnTo>
                    <a:pt x="0" y="229807"/>
                  </a:lnTo>
                  <a:lnTo>
                    <a:pt x="0" y="0"/>
                  </a:lnTo>
                  <a:lnTo>
                    <a:pt x="95250" y="0"/>
                  </a:lnTo>
                  <a:cubicBezTo>
                    <a:pt x="121031" y="0"/>
                    <a:pt x="140780" y="6710"/>
                    <a:pt x="154496" y="20130"/>
                  </a:cubicBezTo>
                  <a:cubicBezTo>
                    <a:pt x="168212" y="33549"/>
                    <a:pt x="175070" y="52451"/>
                    <a:pt x="175070" y="76835"/>
                  </a:cubicBezTo>
                  <a:cubicBezTo>
                    <a:pt x="175070" y="101219"/>
                    <a:pt x="168211" y="120121"/>
                    <a:pt x="154496" y="133541"/>
                  </a:cubicBezTo>
                  <a:cubicBezTo>
                    <a:pt x="140780" y="146960"/>
                    <a:pt x="121031" y="153649"/>
                    <a:pt x="95250" y="153607"/>
                  </a:cubicBezTo>
                  <a:lnTo>
                    <a:pt x="59754" y="153607"/>
                  </a:lnTo>
                  <a:close/>
                  <a:moveTo>
                    <a:pt x="59754" y="105664"/>
                  </a:moveTo>
                  <a:lnTo>
                    <a:pt x="79565" y="105664"/>
                  </a:lnTo>
                  <a:cubicBezTo>
                    <a:pt x="101536" y="105664"/>
                    <a:pt x="112458" y="96139"/>
                    <a:pt x="112458" y="77026"/>
                  </a:cubicBezTo>
                  <a:cubicBezTo>
                    <a:pt x="112458" y="57912"/>
                    <a:pt x="101536" y="48387"/>
                    <a:pt x="79565" y="48387"/>
                  </a:cubicBezTo>
                  <a:lnTo>
                    <a:pt x="59754" y="4838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2" name="Freeform: Shape 41">
              <a:extLst>
                <a:ext uri="{FF2B5EF4-FFF2-40B4-BE49-F238E27FC236}">
                  <a16:creationId xmlns:a16="http://schemas.microsoft.com/office/drawing/2014/main" id="{A995C873-4EB8-4110-8730-9FDBBD58C36F}"/>
                </a:ext>
              </a:extLst>
            </p:cNvPr>
            <p:cNvSpPr/>
            <p:nvPr/>
          </p:nvSpPr>
          <p:spPr>
            <a:xfrm>
              <a:off x="2424048" y="1710435"/>
              <a:ext cx="240157" cy="229806"/>
            </a:xfrm>
            <a:custGeom>
              <a:avLst/>
              <a:gdLst>
                <a:gd name="connsiteX0" fmla="*/ 162560 w 240157"/>
                <a:gd name="connsiteY0" fmla="*/ 189865 h 229806"/>
                <a:gd name="connsiteX1" fmla="*/ 77216 w 240157"/>
                <a:gd name="connsiteY1" fmla="*/ 189865 h 229806"/>
                <a:gd name="connsiteX2" fmla="*/ 63500 w 240157"/>
                <a:gd name="connsiteY2" fmla="*/ 229807 h 229806"/>
                <a:gd name="connsiteX3" fmla="*/ 0 w 240157"/>
                <a:gd name="connsiteY3" fmla="*/ 229807 h 229806"/>
                <a:gd name="connsiteX4" fmla="*/ 87440 w 240157"/>
                <a:gd name="connsiteY4" fmla="*/ 0 h 229806"/>
                <a:gd name="connsiteX5" fmla="*/ 152654 w 240157"/>
                <a:gd name="connsiteY5" fmla="*/ 0 h 229806"/>
                <a:gd name="connsiteX6" fmla="*/ 240157 w 240157"/>
                <a:gd name="connsiteY6" fmla="*/ 229807 h 229806"/>
                <a:gd name="connsiteX7" fmla="*/ 176657 w 240157"/>
                <a:gd name="connsiteY7" fmla="*/ 229807 h 229806"/>
                <a:gd name="connsiteX8" fmla="*/ 146685 w 240157"/>
                <a:gd name="connsiteY8" fmla="*/ 144463 h 229806"/>
                <a:gd name="connsiteX9" fmla="*/ 119888 w 240157"/>
                <a:gd name="connsiteY9" fmla="*/ 68263 h 229806"/>
                <a:gd name="connsiteX10" fmla="*/ 93028 w 240157"/>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7" h="229806">
                  <a:moveTo>
                    <a:pt x="162560" y="189865"/>
                  </a:moveTo>
                  <a:lnTo>
                    <a:pt x="77216" y="189865"/>
                  </a:lnTo>
                  <a:lnTo>
                    <a:pt x="63500" y="229807"/>
                  </a:lnTo>
                  <a:lnTo>
                    <a:pt x="0" y="229807"/>
                  </a:lnTo>
                  <a:lnTo>
                    <a:pt x="87440" y="0"/>
                  </a:lnTo>
                  <a:lnTo>
                    <a:pt x="152654" y="0"/>
                  </a:lnTo>
                  <a:lnTo>
                    <a:pt x="240157" y="229807"/>
                  </a:lnTo>
                  <a:lnTo>
                    <a:pt x="176657" y="229807"/>
                  </a:lnTo>
                  <a:close/>
                  <a:moveTo>
                    <a:pt x="146685" y="144463"/>
                  </a:moveTo>
                  <a:lnTo>
                    <a:pt x="119888" y="68263"/>
                  </a:lnTo>
                  <a:lnTo>
                    <a:pt x="93028"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3" name="Freeform: Shape 42">
              <a:extLst>
                <a:ext uri="{FF2B5EF4-FFF2-40B4-BE49-F238E27FC236}">
                  <a16:creationId xmlns:a16="http://schemas.microsoft.com/office/drawing/2014/main" id="{CAAA6770-58EA-4DF4-A701-5C5606202D31}"/>
                </a:ext>
              </a:extLst>
            </p:cNvPr>
            <p:cNvSpPr/>
            <p:nvPr/>
          </p:nvSpPr>
          <p:spPr>
            <a:xfrm>
              <a:off x="2683954" y="1710417"/>
              <a:ext cx="191261" cy="229825"/>
            </a:xfrm>
            <a:custGeom>
              <a:avLst/>
              <a:gdLst>
                <a:gd name="connsiteX0" fmla="*/ 191262 w 191261"/>
                <a:gd name="connsiteY0" fmla="*/ 229825 h 229825"/>
                <a:gd name="connsiteX1" fmla="*/ 116903 w 191261"/>
                <a:gd name="connsiteY1" fmla="*/ 229825 h 229825"/>
                <a:gd name="connsiteX2" fmla="*/ 59753 w 191261"/>
                <a:gd name="connsiteY2" fmla="*/ 141433 h 229825"/>
                <a:gd name="connsiteX3" fmla="*/ 59753 w 191261"/>
                <a:gd name="connsiteY3" fmla="*/ 229825 h 229825"/>
                <a:gd name="connsiteX4" fmla="*/ 0 w 191261"/>
                <a:gd name="connsiteY4" fmla="*/ 229825 h 229825"/>
                <a:gd name="connsiteX5" fmla="*/ 0 w 191261"/>
                <a:gd name="connsiteY5" fmla="*/ 19 h 229825"/>
                <a:gd name="connsiteX6" fmla="*/ 92964 w 191261"/>
                <a:gd name="connsiteY6" fmla="*/ 19 h 229825"/>
                <a:gd name="connsiteX7" fmla="*/ 126492 w 191261"/>
                <a:gd name="connsiteY7" fmla="*/ 5670 h 229825"/>
                <a:gd name="connsiteX8" fmla="*/ 164147 w 191261"/>
                <a:gd name="connsiteY8" fmla="*/ 43770 h 229825"/>
                <a:gd name="connsiteX9" fmla="*/ 168846 w 191261"/>
                <a:gd name="connsiteY9" fmla="*/ 71202 h 229825"/>
                <a:gd name="connsiteX10" fmla="*/ 156146 w 191261"/>
                <a:gd name="connsiteY10" fmla="*/ 113684 h 229825"/>
                <a:gd name="connsiteX11" fmla="*/ 118808 w 191261"/>
                <a:gd name="connsiteY11" fmla="*/ 135782 h 229825"/>
                <a:gd name="connsiteX12" fmla="*/ 59880 w 191261"/>
                <a:gd name="connsiteY12" fmla="*/ 102825 h 229825"/>
                <a:gd name="connsiteX13" fmla="*/ 71183 w 191261"/>
                <a:gd name="connsiteY13" fmla="*/ 102825 h 229825"/>
                <a:gd name="connsiteX14" fmla="*/ 98298 w 191261"/>
                <a:gd name="connsiteY14" fmla="*/ 95523 h 229825"/>
                <a:gd name="connsiteX15" fmla="*/ 100688 w 191261"/>
                <a:gd name="connsiteY15" fmla="*/ 55812 h 229825"/>
                <a:gd name="connsiteX16" fmla="*/ 98298 w 191261"/>
                <a:gd name="connsiteY16" fmla="*/ 53422 h 229825"/>
                <a:gd name="connsiteX17" fmla="*/ 71183 w 191261"/>
                <a:gd name="connsiteY17" fmla="*/ 46120 h 229825"/>
                <a:gd name="connsiteX18" fmla="*/ 59880 w 191261"/>
                <a:gd name="connsiteY18" fmla="*/ 46120 h 2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261" h="229825">
                  <a:moveTo>
                    <a:pt x="191262" y="229825"/>
                  </a:moveTo>
                  <a:lnTo>
                    <a:pt x="116903" y="229825"/>
                  </a:lnTo>
                  <a:lnTo>
                    <a:pt x="59753" y="141433"/>
                  </a:lnTo>
                  <a:lnTo>
                    <a:pt x="59753" y="229825"/>
                  </a:lnTo>
                  <a:lnTo>
                    <a:pt x="0" y="229825"/>
                  </a:lnTo>
                  <a:lnTo>
                    <a:pt x="0" y="19"/>
                  </a:lnTo>
                  <a:lnTo>
                    <a:pt x="92964" y="19"/>
                  </a:lnTo>
                  <a:cubicBezTo>
                    <a:pt x="104395" y="-213"/>
                    <a:pt x="115768" y="1704"/>
                    <a:pt x="126492" y="5670"/>
                  </a:cubicBezTo>
                  <a:cubicBezTo>
                    <a:pt x="144048" y="12195"/>
                    <a:pt x="157829" y="26138"/>
                    <a:pt x="164147" y="43770"/>
                  </a:cubicBezTo>
                  <a:cubicBezTo>
                    <a:pt x="167320" y="52566"/>
                    <a:pt x="168910" y="61853"/>
                    <a:pt x="168846" y="71202"/>
                  </a:cubicBezTo>
                  <a:cubicBezTo>
                    <a:pt x="169537" y="86391"/>
                    <a:pt x="165060" y="101366"/>
                    <a:pt x="156146" y="113684"/>
                  </a:cubicBezTo>
                  <a:cubicBezTo>
                    <a:pt x="146659" y="125180"/>
                    <a:pt x="133451" y="132997"/>
                    <a:pt x="118808" y="135782"/>
                  </a:cubicBezTo>
                  <a:close/>
                  <a:moveTo>
                    <a:pt x="59880" y="102825"/>
                  </a:moveTo>
                  <a:lnTo>
                    <a:pt x="71183" y="102825"/>
                  </a:lnTo>
                  <a:cubicBezTo>
                    <a:pt x="80777" y="103427"/>
                    <a:pt x="90304" y="100861"/>
                    <a:pt x="98298" y="95523"/>
                  </a:cubicBezTo>
                  <a:cubicBezTo>
                    <a:pt x="109924" y="85217"/>
                    <a:pt x="110994" y="67438"/>
                    <a:pt x="100688" y="55812"/>
                  </a:cubicBezTo>
                  <a:cubicBezTo>
                    <a:pt x="99940" y="54968"/>
                    <a:pt x="99142" y="54170"/>
                    <a:pt x="98298" y="53422"/>
                  </a:cubicBezTo>
                  <a:cubicBezTo>
                    <a:pt x="90304" y="48084"/>
                    <a:pt x="80777" y="45518"/>
                    <a:pt x="71183" y="46120"/>
                  </a:cubicBezTo>
                  <a:lnTo>
                    <a:pt x="59880" y="4612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4" name="Freeform: Shape 43">
              <a:extLst>
                <a:ext uri="{FF2B5EF4-FFF2-40B4-BE49-F238E27FC236}">
                  <a16:creationId xmlns:a16="http://schemas.microsoft.com/office/drawing/2014/main" id="{E1013E64-3CAB-4FD7-A225-CF3E3FDDFE04}"/>
                </a:ext>
              </a:extLst>
            </p:cNvPr>
            <p:cNvSpPr/>
            <p:nvPr/>
          </p:nvSpPr>
          <p:spPr>
            <a:xfrm>
              <a:off x="2872422" y="1710245"/>
              <a:ext cx="157924" cy="229997"/>
            </a:xfrm>
            <a:custGeom>
              <a:avLst/>
              <a:gdLst>
                <a:gd name="connsiteX0" fmla="*/ 108839 w 157924"/>
                <a:gd name="connsiteY0" fmla="*/ 50800 h 229997"/>
                <a:gd name="connsiteX1" fmla="*/ 108839 w 157924"/>
                <a:gd name="connsiteY1" fmla="*/ 229997 h 229997"/>
                <a:gd name="connsiteX2" fmla="*/ 49085 w 157924"/>
                <a:gd name="connsiteY2" fmla="*/ 229997 h 229997"/>
                <a:gd name="connsiteX3" fmla="*/ 49085 w 157924"/>
                <a:gd name="connsiteY3" fmla="*/ 50800 h 229997"/>
                <a:gd name="connsiteX4" fmla="*/ 0 w 157924"/>
                <a:gd name="connsiteY4" fmla="*/ 50800 h 229997"/>
                <a:gd name="connsiteX5" fmla="*/ 0 w 157924"/>
                <a:gd name="connsiteY5" fmla="*/ 0 h 229997"/>
                <a:gd name="connsiteX6" fmla="*/ 157924 w 157924"/>
                <a:gd name="connsiteY6" fmla="*/ 0 h 229997"/>
                <a:gd name="connsiteX7" fmla="*/ 157924 w 15792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924" h="229997">
                  <a:moveTo>
                    <a:pt x="108839" y="50800"/>
                  </a:moveTo>
                  <a:lnTo>
                    <a:pt x="108839" y="229997"/>
                  </a:lnTo>
                  <a:lnTo>
                    <a:pt x="49085" y="229997"/>
                  </a:lnTo>
                  <a:lnTo>
                    <a:pt x="49085" y="50800"/>
                  </a:lnTo>
                  <a:lnTo>
                    <a:pt x="0" y="50800"/>
                  </a:lnTo>
                  <a:lnTo>
                    <a:pt x="0" y="0"/>
                  </a:lnTo>
                  <a:lnTo>
                    <a:pt x="157924" y="0"/>
                  </a:lnTo>
                  <a:lnTo>
                    <a:pt x="15792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5" name="Freeform: Shape 44">
              <a:extLst>
                <a:ext uri="{FF2B5EF4-FFF2-40B4-BE49-F238E27FC236}">
                  <a16:creationId xmlns:a16="http://schemas.microsoft.com/office/drawing/2014/main" id="{AC354F04-1DE0-45C0-A527-979B7A094393}"/>
                </a:ext>
              </a:extLst>
            </p:cNvPr>
            <p:cNvSpPr/>
            <p:nvPr/>
          </p:nvSpPr>
          <p:spPr>
            <a:xfrm>
              <a:off x="3050730" y="1710435"/>
              <a:ext cx="229489" cy="229806"/>
            </a:xfrm>
            <a:custGeom>
              <a:avLst/>
              <a:gdLst>
                <a:gd name="connsiteX0" fmla="*/ 0 w 229489"/>
                <a:gd name="connsiteY0" fmla="*/ 229807 h 229806"/>
                <a:gd name="connsiteX1" fmla="*/ 0 w 229489"/>
                <a:gd name="connsiteY1" fmla="*/ 0 h 229806"/>
                <a:gd name="connsiteX2" fmla="*/ 59754 w 229489"/>
                <a:gd name="connsiteY2" fmla="*/ 0 h 229806"/>
                <a:gd name="connsiteX3" fmla="*/ 170053 w 229489"/>
                <a:gd name="connsiteY3" fmla="*/ 140526 h 229806"/>
                <a:gd name="connsiteX4" fmla="*/ 170053 w 229489"/>
                <a:gd name="connsiteY4" fmla="*/ 0 h 229806"/>
                <a:gd name="connsiteX5" fmla="*/ 229489 w 229489"/>
                <a:gd name="connsiteY5" fmla="*/ 0 h 229806"/>
                <a:gd name="connsiteX6" fmla="*/ 229489 w 229489"/>
                <a:gd name="connsiteY6" fmla="*/ 229807 h 229806"/>
                <a:gd name="connsiteX7" fmla="*/ 170053 w 229489"/>
                <a:gd name="connsiteY7" fmla="*/ 229807 h 229806"/>
                <a:gd name="connsiteX8" fmla="*/ 59754 w 229489"/>
                <a:gd name="connsiteY8" fmla="*/ 89345 h 229806"/>
                <a:gd name="connsiteX9" fmla="*/ 59754 w 229489"/>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9" h="229806">
                  <a:moveTo>
                    <a:pt x="0" y="229807"/>
                  </a:moveTo>
                  <a:lnTo>
                    <a:pt x="0" y="0"/>
                  </a:lnTo>
                  <a:lnTo>
                    <a:pt x="59754" y="0"/>
                  </a:lnTo>
                  <a:lnTo>
                    <a:pt x="170053" y="140526"/>
                  </a:lnTo>
                  <a:lnTo>
                    <a:pt x="170053" y="0"/>
                  </a:lnTo>
                  <a:lnTo>
                    <a:pt x="229489" y="0"/>
                  </a:lnTo>
                  <a:lnTo>
                    <a:pt x="229489" y="229807"/>
                  </a:lnTo>
                  <a:lnTo>
                    <a:pt x="170053" y="229807"/>
                  </a:lnTo>
                  <a:lnTo>
                    <a:pt x="59754" y="89345"/>
                  </a:lnTo>
                  <a:lnTo>
                    <a:pt x="59754"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6" name="Freeform: Shape 45">
              <a:extLst>
                <a:ext uri="{FF2B5EF4-FFF2-40B4-BE49-F238E27FC236}">
                  <a16:creationId xmlns:a16="http://schemas.microsoft.com/office/drawing/2014/main" id="{F01C8B42-E8EE-4B43-8512-D37D0CD201A5}"/>
                </a:ext>
              </a:extLst>
            </p:cNvPr>
            <p:cNvSpPr/>
            <p:nvPr/>
          </p:nvSpPr>
          <p:spPr>
            <a:xfrm>
              <a:off x="3322256" y="1710435"/>
              <a:ext cx="130746" cy="230251"/>
            </a:xfrm>
            <a:custGeom>
              <a:avLst/>
              <a:gdLst>
                <a:gd name="connsiteX0" fmla="*/ 130747 w 130746"/>
                <a:gd name="connsiteY0" fmla="*/ 50610 h 230251"/>
                <a:gd name="connsiteX1" fmla="*/ 59753 w 130746"/>
                <a:gd name="connsiteY1" fmla="*/ 50610 h 230251"/>
                <a:gd name="connsiteX2" fmla="*/ 59753 w 130746"/>
                <a:gd name="connsiteY2" fmla="*/ 89027 h 230251"/>
                <a:gd name="connsiteX3" fmla="*/ 126809 w 130746"/>
                <a:gd name="connsiteY3" fmla="*/ 89027 h 230251"/>
                <a:gd name="connsiteX4" fmla="*/ 126809 w 130746"/>
                <a:gd name="connsiteY4" fmla="*/ 139827 h 230251"/>
                <a:gd name="connsiteX5" fmla="*/ 59753 w 130746"/>
                <a:gd name="connsiteY5" fmla="*/ 139827 h 230251"/>
                <a:gd name="connsiteX6" fmla="*/ 59753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3" y="50610"/>
                  </a:lnTo>
                  <a:lnTo>
                    <a:pt x="59753" y="89027"/>
                  </a:lnTo>
                  <a:lnTo>
                    <a:pt x="126809" y="89027"/>
                  </a:lnTo>
                  <a:lnTo>
                    <a:pt x="126809" y="139827"/>
                  </a:lnTo>
                  <a:lnTo>
                    <a:pt x="59753" y="139827"/>
                  </a:lnTo>
                  <a:lnTo>
                    <a:pt x="59753"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7" name="Freeform: Shape 46">
              <a:extLst>
                <a:ext uri="{FF2B5EF4-FFF2-40B4-BE49-F238E27FC236}">
                  <a16:creationId xmlns:a16="http://schemas.microsoft.com/office/drawing/2014/main" id="{9E31E1F6-590E-45E8-B169-16982036E9E7}"/>
                </a:ext>
              </a:extLst>
            </p:cNvPr>
            <p:cNvSpPr/>
            <p:nvPr/>
          </p:nvSpPr>
          <p:spPr>
            <a:xfrm>
              <a:off x="3489896" y="1710418"/>
              <a:ext cx="191071" cy="229823"/>
            </a:xfrm>
            <a:custGeom>
              <a:avLst/>
              <a:gdLst>
                <a:gd name="connsiteX0" fmla="*/ 191071 w 191071"/>
                <a:gd name="connsiteY0" fmla="*/ 229824 h 229823"/>
                <a:gd name="connsiteX1" fmla="*/ 116903 w 191071"/>
                <a:gd name="connsiteY1" fmla="*/ 229824 h 229823"/>
                <a:gd name="connsiteX2" fmla="*/ 59753 w 191071"/>
                <a:gd name="connsiteY2" fmla="*/ 141432 h 229823"/>
                <a:gd name="connsiteX3" fmla="*/ 59753 w 191071"/>
                <a:gd name="connsiteY3" fmla="*/ 229824 h 229823"/>
                <a:gd name="connsiteX4" fmla="*/ 0 w 191071"/>
                <a:gd name="connsiteY4" fmla="*/ 229824 h 229823"/>
                <a:gd name="connsiteX5" fmla="*/ 0 w 191071"/>
                <a:gd name="connsiteY5" fmla="*/ 17 h 229823"/>
                <a:gd name="connsiteX6" fmla="*/ 92964 w 191071"/>
                <a:gd name="connsiteY6" fmla="*/ 17 h 229823"/>
                <a:gd name="connsiteX7" fmla="*/ 126492 w 191071"/>
                <a:gd name="connsiteY7" fmla="*/ 5669 h 229823"/>
                <a:gd name="connsiteX8" fmla="*/ 164084 w 191071"/>
                <a:gd name="connsiteY8" fmla="*/ 43769 h 229823"/>
                <a:gd name="connsiteX9" fmla="*/ 168846 w 191071"/>
                <a:gd name="connsiteY9" fmla="*/ 71201 h 229823"/>
                <a:gd name="connsiteX10" fmla="*/ 156146 w 191071"/>
                <a:gd name="connsiteY10" fmla="*/ 113682 h 229823"/>
                <a:gd name="connsiteX11" fmla="*/ 118808 w 191071"/>
                <a:gd name="connsiteY11" fmla="*/ 135780 h 229823"/>
                <a:gd name="connsiteX12" fmla="*/ 59753 w 191071"/>
                <a:gd name="connsiteY12" fmla="*/ 102824 h 229823"/>
                <a:gd name="connsiteX13" fmla="*/ 70993 w 191071"/>
                <a:gd name="connsiteY13" fmla="*/ 102824 h 229823"/>
                <a:gd name="connsiteX14" fmla="*/ 98108 w 191071"/>
                <a:gd name="connsiteY14" fmla="*/ 95521 h 229823"/>
                <a:gd name="connsiteX15" fmla="*/ 100497 w 191071"/>
                <a:gd name="connsiteY15" fmla="*/ 55810 h 229823"/>
                <a:gd name="connsiteX16" fmla="*/ 98108 w 191071"/>
                <a:gd name="connsiteY16" fmla="*/ 53421 h 229823"/>
                <a:gd name="connsiteX17" fmla="*/ 70993 w 191071"/>
                <a:gd name="connsiteY17" fmla="*/ 46118 h 229823"/>
                <a:gd name="connsiteX18" fmla="*/ 59753 w 191071"/>
                <a:gd name="connsiteY18" fmla="*/ 46118 h 22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071" h="229823">
                  <a:moveTo>
                    <a:pt x="191071" y="229824"/>
                  </a:moveTo>
                  <a:lnTo>
                    <a:pt x="116903" y="229824"/>
                  </a:lnTo>
                  <a:lnTo>
                    <a:pt x="59753" y="141432"/>
                  </a:lnTo>
                  <a:lnTo>
                    <a:pt x="59753" y="229824"/>
                  </a:lnTo>
                  <a:lnTo>
                    <a:pt x="0" y="229824"/>
                  </a:lnTo>
                  <a:lnTo>
                    <a:pt x="0" y="17"/>
                  </a:lnTo>
                  <a:lnTo>
                    <a:pt x="92964" y="17"/>
                  </a:lnTo>
                  <a:cubicBezTo>
                    <a:pt x="104394" y="-204"/>
                    <a:pt x="115765" y="1713"/>
                    <a:pt x="126492" y="5669"/>
                  </a:cubicBezTo>
                  <a:cubicBezTo>
                    <a:pt x="144058" y="12157"/>
                    <a:pt x="157832" y="26117"/>
                    <a:pt x="164084" y="43769"/>
                  </a:cubicBezTo>
                  <a:cubicBezTo>
                    <a:pt x="167307" y="52552"/>
                    <a:pt x="168920" y="61845"/>
                    <a:pt x="168846" y="71201"/>
                  </a:cubicBezTo>
                  <a:cubicBezTo>
                    <a:pt x="169507" y="86386"/>
                    <a:pt x="165033" y="101351"/>
                    <a:pt x="156146" y="113682"/>
                  </a:cubicBezTo>
                  <a:cubicBezTo>
                    <a:pt x="146660" y="125179"/>
                    <a:pt x="133451" y="132996"/>
                    <a:pt x="118808" y="135780"/>
                  </a:cubicBezTo>
                  <a:close/>
                  <a:moveTo>
                    <a:pt x="59753" y="102824"/>
                  </a:moveTo>
                  <a:lnTo>
                    <a:pt x="70993" y="102824"/>
                  </a:lnTo>
                  <a:cubicBezTo>
                    <a:pt x="80588" y="103435"/>
                    <a:pt x="90117" y="100868"/>
                    <a:pt x="98108" y="95521"/>
                  </a:cubicBezTo>
                  <a:cubicBezTo>
                    <a:pt x="109733" y="85215"/>
                    <a:pt x="110803" y="67436"/>
                    <a:pt x="100497" y="55810"/>
                  </a:cubicBezTo>
                  <a:cubicBezTo>
                    <a:pt x="99749" y="54967"/>
                    <a:pt x="98951" y="54169"/>
                    <a:pt x="98108" y="53421"/>
                  </a:cubicBezTo>
                  <a:cubicBezTo>
                    <a:pt x="90117" y="48073"/>
                    <a:pt x="80588" y="45507"/>
                    <a:pt x="70993" y="46118"/>
                  </a:cubicBezTo>
                  <a:lnTo>
                    <a:pt x="59753" y="46118"/>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8" name="Freeform: Shape 47">
              <a:extLst>
                <a:ext uri="{FF2B5EF4-FFF2-40B4-BE49-F238E27FC236}">
                  <a16:creationId xmlns:a16="http://schemas.microsoft.com/office/drawing/2014/main" id="{811B2AEE-FABD-4A18-B69E-6368A982707E}"/>
                </a:ext>
              </a:extLst>
            </p:cNvPr>
            <p:cNvSpPr/>
            <p:nvPr/>
          </p:nvSpPr>
          <p:spPr>
            <a:xfrm>
              <a:off x="3689350" y="1704137"/>
              <a:ext cx="169740" cy="242276"/>
            </a:xfrm>
            <a:custGeom>
              <a:avLst/>
              <a:gdLst>
                <a:gd name="connsiteX0" fmla="*/ 136715 w 169740"/>
                <a:gd name="connsiteY0" fmla="*/ 65163 h 242276"/>
                <a:gd name="connsiteX1" fmla="*/ 117221 w 169740"/>
                <a:gd name="connsiteY1" fmla="*/ 53415 h 242276"/>
                <a:gd name="connsiteX2" fmla="*/ 98171 w 169740"/>
                <a:gd name="connsiteY2" fmla="*/ 49605 h 242276"/>
                <a:gd name="connsiteX3" fmla="*/ 79121 w 169740"/>
                <a:gd name="connsiteY3" fmla="*/ 55066 h 242276"/>
                <a:gd name="connsiteX4" fmla="*/ 71818 w 169740"/>
                <a:gd name="connsiteY4" fmla="*/ 69417 h 242276"/>
                <a:gd name="connsiteX5" fmla="*/ 75501 w 169740"/>
                <a:gd name="connsiteY5" fmla="*/ 79450 h 242276"/>
                <a:gd name="connsiteX6" fmla="*/ 85090 w 169740"/>
                <a:gd name="connsiteY6" fmla="*/ 86308 h 242276"/>
                <a:gd name="connsiteX7" fmla="*/ 98488 w 169740"/>
                <a:gd name="connsiteY7" fmla="*/ 91325 h 242276"/>
                <a:gd name="connsiteX8" fmla="*/ 113284 w 169740"/>
                <a:gd name="connsiteY8" fmla="*/ 95897 h 242276"/>
                <a:gd name="connsiteX9" fmla="*/ 156083 w 169740"/>
                <a:gd name="connsiteY9" fmla="*/ 121995 h 242276"/>
                <a:gd name="connsiteX10" fmla="*/ 169672 w 169740"/>
                <a:gd name="connsiteY10" fmla="*/ 164477 h 242276"/>
                <a:gd name="connsiteX11" fmla="*/ 163703 w 169740"/>
                <a:gd name="connsiteY11" fmla="*/ 196227 h 242276"/>
                <a:gd name="connsiteX12" fmla="*/ 146367 w 169740"/>
                <a:gd name="connsiteY12" fmla="*/ 220801 h 242276"/>
                <a:gd name="connsiteX13" fmla="*/ 118301 w 169740"/>
                <a:gd name="connsiteY13" fmla="*/ 236613 h 242276"/>
                <a:gd name="connsiteX14" fmla="*/ 80645 w 169740"/>
                <a:gd name="connsiteY14" fmla="*/ 242264 h 242276"/>
                <a:gd name="connsiteX15" fmla="*/ 0 w 169740"/>
                <a:gd name="connsiteY15" fmla="*/ 216610 h 242276"/>
                <a:gd name="connsiteX16" fmla="*/ 25400 w 169740"/>
                <a:gd name="connsiteY16" fmla="*/ 168477 h 242276"/>
                <a:gd name="connsiteX17" fmla="*/ 51879 w 169740"/>
                <a:gd name="connsiteY17" fmla="*/ 186130 h 242276"/>
                <a:gd name="connsiteX18" fmla="*/ 77787 w 169740"/>
                <a:gd name="connsiteY18" fmla="*/ 191909 h 242276"/>
                <a:gd name="connsiteX19" fmla="*/ 99568 w 169740"/>
                <a:gd name="connsiteY19" fmla="*/ 185559 h 242276"/>
                <a:gd name="connsiteX20" fmla="*/ 106743 w 169740"/>
                <a:gd name="connsiteY20" fmla="*/ 170319 h 242276"/>
                <a:gd name="connsiteX21" fmla="*/ 104902 w 169740"/>
                <a:gd name="connsiteY21" fmla="*/ 161302 h 242276"/>
                <a:gd name="connsiteX22" fmla="*/ 98552 w 169740"/>
                <a:gd name="connsiteY22" fmla="*/ 154317 h 242276"/>
                <a:gd name="connsiteX23" fmla="*/ 87439 w 169740"/>
                <a:gd name="connsiteY23" fmla="*/ 148348 h 242276"/>
                <a:gd name="connsiteX24" fmla="*/ 70865 w 169740"/>
                <a:gd name="connsiteY24" fmla="*/ 141998 h 242276"/>
                <a:gd name="connsiteX25" fmla="*/ 48133 w 169740"/>
                <a:gd name="connsiteY25" fmla="*/ 133933 h 242276"/>
                <a:gd name="connsiteX26" fmla="*/ 28321 w 169740"/>
                <a:gd name="connsiteY26" fmla="*/ 122186 h 242276"/>
                <a:gd name="connsiteX27" fmla="*/ 14287 w 169740"/>
                <a:gd name="connsiteY27" fmla="*/ 103771 h 242276"/>
                <a:gd name="connsiteX28" fmla="*/ 8953 w 169740"/>
                <a:gd name="connsiteY28" fmla="*/ 75577 h 242276"/>
                <a:gd name="connsiteX29" fmla="*/ 14605 w 169740"/>
                <a:gd name="connsiteY29" fmla="*/ 44652 h 242276"/>
                <a:gd name="connsiteX30" fmla="*/ 30480 w 169740"/>
                <a:gd name="connsiteY30" fmla="*/ 20840 h 242276"/>
                <a:gd name="connsiteX31" fmla="*/ 55435 w 169740"/>
                <a:gd name="connsiteY31" fmla="*/ 5473 h 242276"/>
                <a:gd name="connsiteX32" fmla="*/ 88519 w 169740"/>
                <a:gd name="connsiteY32" fmla="*/ 12 h 242276"/>
                <a:gd name="connsiteX33" fmla="*/ 124206 w 169740"/>
                <a:gd name="connsiteY33" fmla="*/ 4711 h 242276"/>
                <a:gd name="connsiteX34" fmla="*/ 159829 w 169740"/>
                <a:gd name="connsiteY34" fmla="*/ 18554 h 242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740" h="242276">
                  <a:moveTo>
                    <a:pt x="136715" y="65163"/>
                  </a:moveTo>
                  <a:cubicBezTo>
                    <a:pt x="130852" y="60280"/>
                    <a:pt x="124278" y="56318"/>
                    <a:pt x="117221" y="53415"/>
                  </a:cubicBezTo>
                  <a:cubicBezTo>
                    <a:pt x="111166" y="50961"/>
                    <a:pt x="104704" y="49669"/>
                    <a:pt x="98171" y="49605"/>
                  </a:cubicBezTo>
                  <a:cubicBezTo>
                    <a:pt x="91394" y="49287"/>
                    <a:pt x="84700" y="51206"/>
                    <a:pt x="79121" y="55066"/>
                  </a:cubicBezTo>
                  <a:cubicBezTo>
                    <a:pt x="74469" y="58353"/>
                    <a:pt x="71737" y="63722"/>
                    <a:pt x="71818" y="69417"/>
                  </a:cubicBezTo>
                  <a:cubicBezTo>
                    <a:pt x="71667" y="73118"/>
                    <a:pt x="72992" y="76726"/>
                    <a:pt x="75501" y="79450"/>
                  </a:cubicBezTo>
                  <a:cubicBezTo>
                    <a:pt x="78229" y="82329"/>
                    <a:pt x="81484" y="84657"/>
                    <a:pt x="85090" y="86308"/>
                  </a:cubicBezTo>
                  <a:cubicBezTo>
                    <a:pt x="89390" y="88395"/>
                    <a:pt x="93875" y="90074"/>
                    <a:pt x="98488" y="91325"/>
                  </a:cubicBezTo>
                  <a:cubicBezTo>
                    <a:pt x="103505" y="92785"/>
                    <a:pt x="108394" y="94309"/>
                    <a:pt x="113284" y="95897"/>
                  </a:cubicBezTo>
                  <a:cubicBezTo>
                    <a:pt x="129681" y="100489"/>
                    <a:pt x="144492" y="109520"/>
                    <a:pt x="156083" y="121995"/>
                  </a:cubicBezTo>
                  <a:cubicBezTo>
                    <a:pt x="165559" y="134069"/>
                    <a:pt x="170382" y="149145"/>
                    <a:pt x="169672" y="164477"/>
                  </a:cubicBezTo>
                  <a:cubicBezTo>
                    <a:pt x="169809" y="175352"/>
                    <a:pt x="167780" y="186145"/>
                    <a:pt x="163703" y="196227"/>
                  </a:cubicBezTo>
                  <a:cubicBezTo>
                    <a:pt x="159889" y="205641"/>
                    <a:pt x="153957" y="214051"/>
                    <a:pt x="146367" y="220801"/>
                  </a:cubicBezTo>
                  <a:cubicBezTo>
                    <a:pt x="138183" y="227923"/>
                    <a:pt x="128633" y="233303"/>
                    <a:pt x="118301" y="236613"/>
                  </a:cubicBezTo>
                  <a:cubicBezTo>
                    <a:pt x="106141" y="240540"/>
                    <a:pt x="93421" y="242449"/>
                    <a:pt x="80645" y="242264"/>
                  </a:cubicBezTo>
                  <a:cubicBezTo>
                    <a:pt x="51743" y="242349"/>
                    <a:pt x="23541" y="233378"/>
                    <a:pt x="0" y="216610"/>
                  </a:cubicBezTo>
                  <a:lnTo>
                    <a:pt x="25400" y="168477"/>
                  </a:lnTo>
                  <a:cubicBezTo>
                    <a:pt x="33262" y="175694"/>
                    <a:pt x="42194" y="181649"/>
                    <a:pt x="51879" y="186130"/>
                  </a:cubicBezTo>
                  <a:cubicBezTo>
                    <a:pt x="60011" y="189860"/>
                    <a:pt x="68840" y="191829"/>
                    <a:pt x="77787" y="191909"/>
                  </a:cubicBezTo>
                  <a:cubicBezTo>
                    <a:pt x="85590" y="192628"/>
                    <a:pt x="93374" y="190358"/>
                    <a:pt x="99568" y="185559"/>
                  </a:cubicBezTo>
                  <a:cubicBezTo>
                    <a:pt x="104045" y="181751"/>
                    <a:pt x="106660" y="176196"/>
                    <a:pt x="106743" y="170319"/>
                  </a:cubicBezTo>
                  <a:cubicBezTo>
                    <a:pt x="106843" y="167211"/>
                    <a:pt x="106213" y="164122"/>
                    <a:pt x="104902" y="161302"/>
                  </a:cubicBezTo>
                  <a:cubicBezTo>
                    <a:pt x="103405" y="158478"/>
                    <a:pt x="101221" y="156076"/>
                    <a:pt x="98552" y="154317"/>
                  </a:cubicBezTo>
                  <a:cubicBezTo>
                    <a:pt x="95131" y="151839"/>
                    <a:pt x="91394" y="149831"/>
                    <a:pt x="87439" y="148348"/>
                  </a:cubicBezTo>
                  <a:cubicBezTo>
                    <a:pt x="82867" y="146485"/>
                    <a:pt x="77343" y="144369"/>
                    <a:pt x="70865" y="141998"/>
                  </a:cubicBezTo>
                  <a:cubicBezTo>
                    <a:pt x="63119" y="139585"/>
                    <a:pt x="55562" y="136854"/>
                    <a:pt x="48133" y="133933"/>
                  </a:cubicBezTo>
                  <a:cubicBezTo>
                    <a:pt x="40927" y="131134"/>
                    <a:pt x="34233" y="127165"/>
                    <a:pt x="28321" y="122186"/>
                  </a:cubicBezTo>
                  <a:cubicBezTo>
                    <a:pt x="22380" y="117121"/>
                    <a:pt x="17595" y="110842"/>
                    <a:pt x="14287" y="103771"/>
                  </a:cubicBezTo>
                  <a:cubicBezTo>
                    <a:pt x="10440" y="94885"/>
                    <a:pt x="8618" y="85254"/>
                    <a:pt x="8953" y="75577"/>
                  </a:cubicBezTo>
                  <a:cubicBezTo>
                    <a:pt x="8813" y="65000"/>
                    <a:pt x="10732" y="54496"/>
                    <a:pt x="14605" y="44652"/>
                  </a:cubicBezTo>
                  <a:cubicBezTo>
                    <a:pt x="18166" y="35689"/>
                    <a:pt x="23575" y="27575"/>
                    <a:pt x="30480" y="20840"/>
                  </a:cubicBezTo>
                  <a:cubicBezTo>
                    <a:pt x="37651" y="14054"/>
                    <a:pt x="46147" y="8822"/>
                    <a:pt x="55435" y="5473"/>
                  </a:cubicBezTo>
                  <a:cubicBezTo>
                    <a:pt x="66046" y="1682"/>
                    <a:pt x="77252" y="-167"/>
                    <a:pt x="88519" y="12"/>
                  </a:cubicBezTo>
                  <a:cubicBezTo>
                    <a:pt x="100564" y="80"/>
                    <a:pt x="112553" y="1659"/>
                    <a:pt x="124206" y="4711"/>
                  </a:cubicBezTo>
                  <a:cubicBezTo>
                    <a:pt x="136596" y="7868"/>
                    <a:pt x="148558" y="12516"/>
                    <a:pt x="159829" y="18554"/>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49" name="Freeform: Shape 48">
              <a:extLst>
                <a:ext uri="{FF2B5EF4-FFF2-40B4-BE49-F238E27FC236}">
                  <a16:creationId xmlns:a16="http://schemas.microsoft.com/office/drawing/2014/main" id="{69D9264A-9172-42D9-A1FB-864BF158C24E}"/>
                </a:ext>
              </a:extLst>
            </p:cNvPr>
            <p:cNvSpPr/>
            <p:nvPr/>
          </p:nvSpPr>
          <p:spPr>
            <a:xfrm>
              <a:off x="3988180" y="1710435"/>
              <a:ext cx="59753" cy="229806"/>
            </a:xfrm>
            <a:custGeom>
              <a:avLst/>
              <a:gdLst>
                <a:gd name="connsiteX0" fmla="*/ 59753 w 59753"/>
                <a:gd name="connsiteY0" fmla="*/ 0 h 229806"/>
                <a:gd name="connsiteX1" fmla="*/ 59753 w 59753"/>
                <a:gd name="connsiteY1" fmla="*/ 229807 h 229806"/>
                <a:gd name="connsiteX2" fmla="*/ 0 w 59753"/>
                <a:gd name="connsiteY2" fmla="*/ 229807 h 229806"/>
                <a:gd name="connsiteX3" fmla="*/ 0 w 59753"/>
                <a:gd name="connsiteY3" fmla="*/ 0 h 229806"/>
              </a:gdLst>
              <a:ahLst/>
              <a:cxnLst>
                <a:cxn ang="0">
                  <a:pos x="connsiteX0" y="connsiteY0"/>
                </a:cxn>
                <a:cxn ang="0">
                  <a:pos x="connsiteX1" y="connsiteY1"/>
                </a:cxn>
                <a:cxn ang="0">
                  <a:pos x="connsiteX2" y="connsiteY2"/>
                </a:cxn>
                <a:cxn ang="0">
                  <a:pos x="connsiteX3" y="connsiteY3"/>
                </a:cxn>
              </a:cxnLst>
              <a:rect l="l" t="t" r="r" b="b"/>
              <a:pathLst>
                <a:path w="59753" h="229806">
                  <a:moveTo>
                    <a:pt x="59753" y="0"/>
                  </a:moveTo>
                  <a:lnTo>
                    <a:pt x="59753" y="229807"/>
                  </a:lnTo>
                  <a:lnTo>
                    <a:pt x="0" y="229807"/>
                  </a:lnTo>
                  <a:lnTo>
                    <a:pt x="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0" name="Freeform: Shape 49">
              <a:extLst>
                <a:ext uri="{FF2B5EF4-FFF2-40B4-BE49-F238E27FC236}">
                  <a16:creationId xmlns:a16="http://schemas.microsoft.com/office/drawing/2014/main" id="{270552A5-B93D-4BED-A403-2629674CBF6B}"/>
                </a:ext>
              </a:extLst>
            </p:cNvPr>
            <p:cNvSpPr/>
            <p:nvPr/>
          </p:nvSpPr>
          <p:spPr>
            <a:xfrm>
              <a:off x="4089971" y="1710435"/>
              <a:ext cx="229488" cy="229806"/>
            </a:xfrm>
            <a:custGeom>
              <a:avLst/>
              <a:gdLst>
                <a:gd name="connsiteX0" fmla="*/ 0 w 229488"/>
                <a:gd name="connsiteY0" fmla="*/ 229807 h 229806"/>
                <a:gd name="connsiteX1" fmla="*/ 0 w 229488"/>
                <a:gd name="connsiteY1" fmla="*/ 0 h 229806"/>
                <a:gd name="connsiteX2" fmla="*/ 59753 w 229488"/>
                <a:gd name="connsiteY2" fmla="*/ 0 h 229806"/>
                <a:gd name="connsiteX3" fmla="*/ 170053 w 229488"/>
                <a:gd name="connsiteY3" fmla="*/ 140526 h 229806"/>
                <a:gd name="connsiteX4" fmla="*/ 170053 w 229488"/>
                <a:gd name="connsiteY4" fmla="*/ 0 h 229806"/>
                <a:gd name="connsiteX5" fmla="*/ 229489 w 229488"/>
                <a:gd name="connsiteY5" fmla="*/ 0 h 229806"/>
                <a:gd name="connsiteX6" fmla="*/ 229489 w 229488"/>
                <a:gd name="connsiteY6" fmla="*/ 229807 h 229806"/>
                <a:gd name="connsiteX7" fmla="*/ 170053 w 229488"/>
                <a:gd name="connsiteY7" fmla="*/ 229807 h 229806"/>
                <a:gd name="connsiteX8" fmla="*/ 59753 w 229488"/>
                <a:gd name="connsiteY8" fmla="*/ 89345 h 229806"/>
                <a:gd name="connsiteX9" fmla="*/ 59753 w 229488"/>
                <a:gd name="connsiteY9"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488" h="229806">
                  <a:moveTo>
                    <a:pt x="0" y="229807"/>
                  </a:moveTo>
                  <a:lnTo>
                    <a:pt x="0" y="0"/>
                  </a:lnTo>
                  <a:lnTo>
                    <a:pt x="59753" y="0"/>
                  </a:lnTo>
                  <a:lnTo>
                    <a:pt x="170053" y="140526"/>
                  </a:lnTo>
                  <a:lnTo>
                    <a:pt x="170053" y="0"/>
                  </a:lnTo>
                  <a:lnTo>
                    <a:pt x="229489" y="0"/>
                  </a:lnTo>
                  <a:lnTo>
                    <a:pt x="229489" y="229807"/>
                  </a:lnTo>
                  <a:lnTo>
                    <a:pt x="170053" y="229807"/>
                  </a:lnTo>
                  <a:lnTo>
                    <a:pt x="59753" y="89345"/>
                  </a:lnTo>
                  <a:lnTo>
                    <a:pt x="59753"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1" name="Freeform: Shape 50">
              <a:extLst>
                <a:ext uri="{FF2B5EF4-FFF2-40B4-BE49-F238E27FC236}">
                  <a16:creationId xmlns:a16="http://schemas.microsoft.com/office/drawing/2014/main" id="{A770A8C8-06E4-45A3-8986-63293ED1A460}"/>
                </a:ext>
              </a:extLst>
            </p:cNvPr>
            <p:cNvSpPr/>
            <p:nvPr/>
          </p:nvSpPr>
          <p:spPr>
            <a:xfrm>
              <a:off x="4448747" y="1704138"/>
              <a:ext cx="169803" cy="242529"/>
            </a:xfrm>
            <a:custGeom>
              <a:avLst/>
              <a:gdLst>
                <a:gd name="connsiteX0" fmla="*/ 136461 w 169803"/>
                <a:gd name="connsiteY0" fmla="*/ 65162 h 242529"/>
                <a:gd name="connsiteX1" fmla="*/ 116967 w 169803"/>
                <a:gd name="connsiteY1" fmla="*/ 53415 h 242529"/>
                <a:gd name="connsiteX2" fmla="*/ 97917 w 169803"/>
                <a:gd name="connsiteY2" fmla="*/ 49605 h 242529"/>
                <a:gd name="connsiteX3" fmla="*/ 78867 w 169803"/>
                <a:gd name="connsiteY3" fmla="*/ 55066 h 242529"/>
                <a:gd name="connsiteX4" fmla="*/ 71501 w 169803"/>
                <a:gd name="connsiteY4" fmla="*/ 69417 h 242529"/>
                <a:gd name="connsiteX5" fmla="*/ 75184 w 169803"/>
                <a:gd name="connsiteY5" fmla="*/ 79450 h 242529"/>
                <a:gd name="connsiteX6" fmla="*/ 85153 w 169803"/>
                <a:gd name="connsiteY6" fmla="*/ 86562 h 242529"/>
                <a:gd name="connsiteX7" fmla="*/ 98552 w 169803"/>
                <a:gd name="connsiteY7" fmla="*/ 91578 h 242529"/>
                <a:gd name="connsiteX8" fmla="*/ 113347 w 169803"/>
                <a:gd name="connsiteY8" fmla="*/ 96150 h 242529"/>
                <a:gd name="connsiteX9" fmla="*/ 156146 w 169803"/>
                <a:gd name="connsiteY9" fmla="*/ 122249 h 242529"/>
                <a:gd name="connsiteX10" fmla="*/ 169735 w 169803"/>
                <a:gd name="connsiteY10" fmla="*/ 164730 h 242529"/>
                <a:gd name="connsiteX11" fmla="*/ 163766 w 169803"/>
                <a:gd name="connsiteY11" fmla="*/ 196480 h 242529"/>
                <a:gd name="connsiteX12" fmla="*/ 146431 w 169803"/>
                <a:gd name="connsiteY12" fmla="*/ 221055 h 242529"/>
                <a:gd name="connsiteX13" fmla="*/ 118364 w 169803"/>
                <a:gd name="connsiteY13" fmla="*/ 236866 h 242529"/>
                <a:gd name="connsiteX14" fmla="*/ 80772 w 169803"/>
                <a:gd name="connsiteY14" fmla="*/ 242518 h 242529"/>
                <a:gd name="connsiteX15" fmla="*/ 0 w 169803"/>
                <a:gd name="connsiteY15" fmla="*/ 216610 h 242529"/>
                <a:gd name="connsiteX16" fmla="*/ 25400 w 169803"/>
                <a:gd name="connsiteY16" fmla="*/ 168477 h 242529"/>
                <a:gd name="connsiteX17" fmla="*/ 51879 w 169803"/>
                <a:gd name="connsiteY17" fmla="*/ 186130 h 242529"/>
                <a:gd name="connsiteX18" fmla="*/ 77787 w 169803"/>
                <a:gd name="connsiteY18" fmla="*/ 191908 h 242529"/>
                <a:gd name="connsiteX19" fmla="*/ 99631 w 169803"/>
                <a:gd name="connsiteY19" fmla="*/ 185558 h 242529"/>
                <a:gd name="connsiteX20" fmla="*/ 106743 w 169803"/>
                <a:gd name="connsiteY20" fmla="*/ 170318 h 242529"/>
                <a:gd name="connsiteX21" fmla="*/ 104902 w 169803"/>
                <a:gd name="connsiteY21" fmla="*/ 161301 h 242529"/>
                <a:gd name="connsiteX22" fmla="*/ 98552 w 169803"/>
                <a:gd name="connsiteY22" fmla="*/ 154316 h 242529"/>
                <a:gd name="connsiteX23" fmla="*/ 87376 w 169803"/>
                <a:gd name="connsiteY23" fmla="*/ 148347 h 242529"/>
                <a:gd name="connsiteX24" fmla="*/ 70802 w 169803"/>
                <a:gd name="connsiteY24" fmla="*/ 141997 h 242529"/>
                <a:gd name="connsiteX25" fmla="*/ 48069 w 169803"/>
                <a:gd name="connsiteY25" fmla="*/ 133933 h 242529"/>
                <a:gd name="connsiteX26" fmla="*/ 28257 w 169803"/>
                <a:gd name="connsiteY26" fmla="*/ 122185 h 242529"/>
                <a:gd name="connsiteX27" fmla="*/ 14287 w 169803"/>
                <a:gd name="connsiteY27" fmla="*/ 103770 h 242529"/>
                <a:gd name="connsiteX28" fmla="*/ 8953 w 169803"/>
                <a:gd name="connsiteY28" fmla="*/ 75576 h 242529"/>
                <a:gd name="connsiteX29" fmla="*/ 14541 w 169803"/>
                <a:gd name="connsiteY29" fmla="*/ 44652 h 242529"/>
                <a:gd name="connsiteX30" fmla="*/ 30416 w 169803"/>
                <a:gd name="connsiteY30" fmla="*/ 20839 h 242529"/>
                <a:gd name="connsiteX31" fmla="*/ 55371 w 169803"/>
                <a:gd name="connsiteY31" fmla="*/ 5472 h 242529"/>
                <a:gd name="connsiteX32" fmla="*/ 88455 w 169803"/>
                <a:gd name="connsiteY32" fmla="*/ 11 h 242529"/>
                <a:gd name="connsiteX33" fmla="*/ 124142 w 169803"/>
                <a:gd name="connsiteY33" fmla="*/ 4710 h 242529"/>
                <a:gd name="connsiteX34" fmla="*/ 159765 w 169803"/>
                <a:gd name="connsiteY34" fmla="*/ 18553 h 242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9803" h="242529">
                  <a:moveTo>
                    <a:pt x="136461" y="65162"/>
                  </a:moveTo>
                  <a:cubicBezTo>
                    <a:pt x="130597" y="60279"/>
                    <a:pt x="124024" y="56318"/>
                    <a:pt x="116967" y="53415"/>
                  </a:cubicBezTo>
                  <a:cubicBezTo>
                    <a:pt x="110912" y="50961"/>
                    <a:pt x="104449" y="49668"/>
                    <a:pt x="97917" y="49605"/>
                  </a:cubicBezTo>
                  <a:cubicBezTo>
                    <a:pt x="91137" y="49262"/>
                    <a:pt x="84435" y="51183"/>
                    <a:pt x="78867" y="55066"/>
                  </a:cubicBezTo>
                  <a:cubicBezTo>
                    <a:pt x="74174" y="58323"/>
                    <a:pt x="71412" y="63704"/>
                    <a:pt x="71501" y="69417"/>
                  </a:cubicBezTo>
                  <a:cubicBezTo>
                    <a:pt x="71377" y="73113"/>
                    <a:pt x="72699" y="76711"/>
                    <a:pt x="75184" y="79450"/>
                  </a:cubicBezTo>
                  <a:cubicBezTo>
                    <a:pt x="78001" y="82460"/>
                    <a:pt x="81390" y="84878"/>
                    <a:pt x="85153" y="86562"/>
                  </a:cubicBezTo>
                  <a:cubicBezTo>
                    <a:pt x="89458" y="88638"/>
                    <a:pt x="93942" y="90317"/>
                    <a:pt x="98552" y="91578"/>
                  </a:cubicBezTo>
                  <a:cubicBezTo>
                    <a:pt x="103568" y="93039"/>
                    <a:pt x="108457" y="94563"/>
                    <a:pt x="113347" y="96150"/>
                  </a:cubicBezTo>
                  <a:cubicBezTo>
                    <a:pt x="129744" y="100742"/>
                    <a:pt x="144555" y="109774"/>
                    <a:pt x="156146" y="122249"/>
                  </a:cubicBezTo>
                  <a:cubicBezTo>
                    <a:pt x="165622" y="134322"/>
                    <a:pt x="170445" y="149398"/>
                    <a:pt x="169735" y="164730"/>
                  </a:cubicBezTo>
                  <a:cubicBezTo>
                    <a:pt x="169873" y="175605"/>
                    <a:pt x="167844" y="186398"/>
                    <a:pt x="163766" y="196480"/>
                  </a:cubicBezTo>
                  <a:cubicBezTo>
                    <a:pt x="159952" y="205895"/>
                    <a:pt x="154020" y="214304"/>
                    <a:pt x="146431" y="221055"/>
                  </a:cubicBezTo>
                  <a:cubicBezTo>
                    <a:pt x="138246" y="228177"/>
                    <a:pt x="128696" y="233556"/>
                    <a:pt x="118364" y="236866"/>
                  </a:cubicBezTo>
                  <a:cubicBezTo>
                    <a:pt x="106225" y="240788"/>
                    <a:pt x="93527" y="242697"/>
                    <a:pt x="80772" y="242518"/>
                  </a:cubicBezTo>
                  <a:cubicBezTo>
                    <a:pt x="51799" y="242555"/>
                    <a:pt x="23545" y="233493"/>
                    <a:pt x="0" y="216610"/>
                  </a:cubicBezTo>
                  <a:lnTo>
                    <a:pt x="25400" y="168477"/>
                  </a:lnTo>
                  <a:cubicBezTo>
                    <a:pt x="33273" y="175679"/>
                    <a:pt x="42203" y="181632"/>
                    <a:pt x="51879" y="186130"/>
                  </a:cubicBezTo>
                  <a:cubicBezTo>
                    <a:pt x="60011" y="189859"/>
                    <a:pt x="68840" y="191829"/>
                    <a:pt x="77787" y="191908"/>
                  </a:cubicBezTo>
                  <a:cubicBezTo>
                    <a:pt x="85608" y="192612"/>
                    <a:pt x="93406" y="190345"/>
                    <a:pt x="99631" y="185558"/>
                  </a:cubicBezTo>
                  <a:cubicBezTo>
                    <a:pt x="104071" y="181728"/>
                    <a:pt x="106660" y="176181"/>
                    <a:pt x="106743" y="170318"/>
                  </a:cubicBezTo>
                  <a:cubicBezTo>
                    <a:pt x="106843" y="167210"/>
                    <a:pt x="106213" y="164122"/>
                    <a:pt x="104902" y="161301"/>
                  </a:cubicBezTo>
                  <a:cubicBezTo>
                    <a:pt x="103405" y="158477"/>
                    <a:pt x="101221" y="156075"/>
                    <a:pt x="98552" y="154316"/>
                  </a:cubicBezTo>
                  <a:cubicBezTo>
                    <a:pt x="95100" y="151852"/>
                    <a:pt x="91343" y="149846"/>
                    <a:pt x="87376" y="148347"/>
                  </a:cubicBezTo>
                  <a:cubicBezTo>
                    <a:pt x="82803" y="146484"/>
                    <a:pt x="77279" y="144368"/>
                    <a:pt x="70802" y="141997"/>
                  </a:cubicBezTo>
                  <a:cubicBezTo>
                    <a:pt x="63055" y="139584"/>
                    <a:pt x="55499" y="136854"/>
                    <a:pt x="48069" y="133933"/>
                  </a:cubicBezTo>
                  <a:cubicBezTo>
                    <a:pt x="40870" y="131119"/>
                    <a:pt x="34179" y="127151"/>
                    <a:pt x="28257" y="122185"/>
                  </a:cubicBezTo>
                  <a:cubicBezTo>
                    <a:pt x="22318" y="117135"/>
                    <a:pt x="17550" y="110851"/>
                    <a:pt x="14287" y="103770"/>
                  </a:cubicBezTo>
                  <a:cubicBezTo>
                    <a:pt x="10411" y="94893"/>
                    <a:pt x="8587" y="85256"/>
                    <a:pt x="8953" y="75576"/>
                  </a:cubicBezTo>
                  <a:cubicBezTo>
                    <a:pt x="8792" y="65003"/>
                    <a:pt x="10690" y="54500"/>
                    <a:pt x="14541" y="44652"/>
                  </a:cubicBezTo>
                  <a:cubicBezTo>
                    <a:pt x="18102" y="35688"/>
                    <a:pt x="23511" y="27574"/>
                    <a:pt x="30416" y="20839"/>
                  </a:cubicBezTo>
                  <a:cubicBezTo>
                    <a:pt x="37587" y="14053"/>
                    <a:pt x="46083" y="8821"/>
                    <a:pt x="55371" y="5472"/>
                  </a:cubicBezTo>
                  <a:cubicBezTo>
                    <a:pt x="65984" y="1687"/>
                    <a:pt x="77189" y="-162"/>
                    <a:pt x="88455" y="11"/>
                  </a:cubicBezTo>
                  <a:cubicBezTo>
                    <a:pt x="100500" y="80"/>
                    <a:pt x="112489" y="1658"/>
                    <a:pt x="124142" y="4710"/>
                  </a:cubicBezTo>
                  <a:cubicBezTo>
                    <a:pt x="136532" y="7867"/>
                    <a:pt x="148494" y="12515"/>
                    <a:pt x="159765" y="18553"/>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2" name="Freeform: Shape 51">
              <a:extLst>
                <a:ext uri="{FF2B5EF4-FFF2-40B4-BE49-F238E27FC236}">
                  <a16:creationId xmlns:a16="http://schemas.microsoft.com/office/drawing/2014/main" id="{1EB51133-1B7F-4010-8C12-0502DE050DD4}"/>
                </a:ext>
              </a:extLst>
            </p:cNvPr>
            <p:cNvSpPr/>
            <p:nvPr/>
          </p:nvSpPr>
          <p:spPr>
            <a:xfrm>
              <a:off x="4628134" y="1710435"/>
              <a:ext cx="240156" cy="229806"/>
            </a:xfrm>
            <a:custGeom>
              <a:avLst/>
              <a:gdLst>
                <a:gd name="connsiteX0" fmla="*/ 162496 w 240156"/>
                <a:gd name="connsiteY0" fmla="*/ 189865 h 229806"/>
                <a:gd name="connsiteX1" fmla="*/ 77216 w 240156"/>
                <a:gd name="connsiteY1" fmla="*/ 189865 h 229806"/>
                <a:gd name="connsiteX2" fmla="*/ 63500 w 240156"/>
                <a:gd name="connsiteY2" fmla="*/ 229807 h 229806"/>
                <a:gd name="connsiteX3" fmla="*/ 0 w 240156"/>
                <a:gd name="connsiteY3" fmla="*/ 229807 h 229806"/>
                <a:gd name="connsiteX4" fmla="*/ 87439 w 240156"/>
                <a:gd name="connsiteY4" fmla="*/ 0 h 229806"/>
                <a:gd name="connsiteX5" fmla="*/ 152654 w 240156"/>
                <a:gd name="connsiteY5" fmla="*/ 0 h 229806"/>
                <a:gd name="connsiteX6" fmla="*/ 240157 w 240156"/>
                <a:gd name="connsiteY6" fmla="*/ 229807 h 229806"/>
                <a:gd name="connsiteX7" fmla="*/ 176657 w 240156"/>
                <a:gd name="connsiteY7" fmla="*/ 229807 h 229806"/>
                <a:gd name="connsiteX8" fmla="*/ 146621 w 240156"/>
                <a:gd name="connsiteY8" fmla="*/ 144463 h 229806"/>
                <a:gd name="connsiteX9" fmla="*/ 119824 w 240156"/>
                <a:gd name="connsiteY9" fmla="*/ 68263 h 229806"/>
                <a:gd name="connsiteX10" fmla="*/ 92964 w 240156"/>
                <a:gd name="connsiteY10" fmla="*/ 144463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156" h="229806">
                  <a:moveTo>
                    <a:pt x="162496" y="189865"/>
                  </a:moveTo>
                  <a:lnTo>
                    <a:pt x="77216" y="189865"/>
                  </a:lnTo>
                  <a:lnTo>
                    <a:pt x="63500" y="229807"/>
                  </a:lnTo>
                  <a:lnTo>
                    <a:pt x="0" y="229807"/>
                  </a:lnTo>
                  <a:lnTo>
                    <a:pt x="87439" y="0"/>
                  </a:lnTo>
                  <a:lnTo>
                    <a:pt x="152654" y="0"/>
                  </a:lnTo>
                  <a:lnTo>
                    <a:pt x="240157" y="229807"/>
                  </a:lnTo>
                  <a:lnTo>
                    <a:pt x="176657" y="229807"/>
                  </a:lnTo>
                  <a:close/>
                  <a:moveTo>
                    <a:pt x="146621" y="144463"/>
                  </a:moveTo>
                  <a:lnTo>
                    <a:pt x="119824" y="68263"/>
                  </a:lnTo>
                  <a:lnTo>
                    <a:pt x="92964" y="1444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3" name="Freeform: Shape 52">
              <a:extLst>
                <a:ext uri="{FF2B5EF4-FFF2-40B4-BE49-F238E27FC236}">
                  <a16:creationId xmlns:a16="http://schemas.microsoft.com/office/drawing/2014/main" id="{391EF96A-8E8A-4F62-8F42-6C76537E604A}"/>
                </a:ext>
              </a:extLst>
            </p:cNvPr>
            <p:cNvSpPr/>
            <p:nvPr/>
          </p:nvSpPr>
          <p:spPr>
            <a:xfrm>
              <a:off x="4888103" y="1710435"/>
              <a:ext cx="131698" cy="230060"/>
            </a:xfrm>
            <a:custGeom>
              <a:avLst/>
              <a:gdLst>
                <a:gd name="connsiteX0" fmla="*/ 131699 w 131698"/>
                <a:gd name="connsiteY0" fmla="*/ 50610 h 230060"/>
                <a:gd name="connsiteX1" fmla="*/ 59753 w 131698"/>
                <a:gd name="connsiteY1" fmla="*/ 50610 h 230060"/>
                <a:gd name="connsiteX2" fmla="*/ 59753 w 131698"/>
                <a:gd name="connsiteY2" fmla="*/ 89027 h 230060"/>
                <a:gd name="connsiteX3" fmla="*/ 125285 w 131698"/>
                <a:gd name="connsiteY3" fmla="*/ 89027 h 230060"/>
                <a:gd name="connsiteX4" fmla="*/ 125285 w 131698"/>
                <a:gd name="connsiteY4" fmla="*/ 139827 h 230060"/>
                <a:gd name="connsiteX5" fmla="*/ 59753 w 131698"/>
                <a:gd name="connsiteY5" fmla="*/ 139827 h 230060"/>
                <a:gd name="connsiteX6" fmla="*/ 59753 w 131698"/>
                <a:gd name="connsiteY6" fmla="*/ 230061 h 230060"/>
                <a:gd name="connsiteX7" fmla="*/ 0 w 131698"/>
                <a:gd name="connsiteY7" fmla="*/ 230061 h 230060"/>
                <a:gd name="connsiteX8" fmla="*/ 0 w 131698"/>
                <a:gd name="connsiteY8" fmla="*/ 0 h 230060"/>
                <a:gd name="connsiteX9" fmla="*/ 131699 w 131698"/>
                <a:gd name="connsiteY9" fmla="*/ 0 h 23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98" h="230060">
                  <a:moveTo>
                    <a:pt x="131699" y="50610"/>
                  </a:moveTo>
                  <a:lnTo>
                    <a:pt x="59753" y="50610"/>
                  </a:lnTo>
                  <a:lnTo>
                    <a:pt x="59753" y="89027"/>
                  </a:lnTo>
                  <a:lnTo>
                    <a:pt x="125285" y="89027"/>
                  </a:lnTo>
                  <a:lnTo>
                    <a:pt x="125285" y="139827"/>
                  </a:lnTo>
                  <a:lnTo>
                    <a:pt x="59753" y="139827"/>
                  </a:lnTo>
                  <a:lnTo>
                    <a:pt x="59753" y="230061"/>
                  </a:lnTo>
                  <a:lnTo>
                    <a:pt x="0" y="230061"/>
                  </a:lnTo>
                  <a:lnTo>
                    <a:pt x="0" y="0"/>
                  </a:lnTo>
                  <a:lnTo>
                    <a:pt x="131699"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4" name="Freeform: Shape 53">
              <a:extLst>
                <a:ext uri="{FF2B5EF4-FFF2-40B4-BE49-F238E27FC236}">
                  <a16:creationId xmlns:a16="http://schemas.microsoft.com/office/drawing/2014/main" id="{6C41FB0B-EB6B-4C64-9B1C-D18491ADE1BD}"/>
                </a:ext>
              </a:extLst>
            </p:cNvPr>
            <p:cNvSpPr/>
            <p:nvPr/>
          </p:nvSpPr>
          <p:spPr>
            <a:xfrm>
              <a:off x="5049329" y="1710435"/>
              <a:ext cx="130746" cy="230251"/>
            </a:xfrm>
            <a:custGeom>
              <a:avLst/>
              <a:gdLst>
                <a:gd name="connsiteX0" fmla="*/ 130747 w 130746"/>
                <a:gd name="connsiteY0" fmla="*/ 50610 h 230251"/>
                <a:gd name="connsiteX1" fmla="*/ 59754 w 130746"/>
                <a:gd name="connsiteY1" fmla="*/ 50610 h 230251"/>
                <a:gd name="connsiteX2" fmla="*/ 59754 w 130746"/>
                <a:gd name="connsiteY2" fmla="*/ 89027 h 230251"/>
                <a:gd name="connsiteX3" fmla="*/ 126810 w 130746"/>
                <a:gd name="connsiteY3" fmla="*/ 89027 h 230251"/>
                <a:gd name="connsiteX4" fmla="*/ 126810 w 130746"/>
                <a:gd name="connsiteY4" fmla="*/ 139827 h 230251"/>
                <a:gd name="connsiteX5" fmla="*/ 59754 w 130746"/>
                <a:gd name="connsiteY5" fmla="*/ 139827 h 230251"/>
                <a:gd name="connsiteX6" fmla="*/ 59754 w 130746"/>
                <a:gd name="connsiteY6" fmla="*/ 179451 h 230251"/>
                <a:gd name="connsiteX7" fmla="*/ 130747 w 130746"/>
                <a:gd name="connsiteY7" fmla="*/ 179451 h 230251"/>
                <a:gd name="connsiteX8" fmla="*/ 130747 w 130746"/>
                <a:gd name="connsiteY8" fmla="*/ 230251 h 230251"/>
                <a:gd name="connsiteX9" fmla="*/ 0 w 130746"/>
                <a:gd name="connsiteY9" fmla="*/ 230251 h 230251"/>
                <a:gd name="connsiteX10" fmla="*/ 0 w 130746"/>
                <a:gd name="connsiteY10" fmla="*/ 0 h 230251"/>
                <a:gd name="connsiteX11" fmla="*/ 130747 w 130746"/>
                <a:gd name="connsiteY11" fmla="*/ 0 h 230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46" h="230251">
                  <a:moveTo>
                    <a:pt x="130747" y="50610"/>
                  </a:moveTo>
                  <a:lnTo>
                    <a:pt x="59754" y="50610"/>
                  </a:lnTo>
                  <a:lnTo>
                    <a:pt x="59754" y="89027"/>
                  </a:lnTo>
                  <a:lnTo>
                    <a:pt x="126810" y="89027"/>
                  </a:lnTo>
                  <a:lnTo>
                    <a:pt x="126810" y="139827"/>
                  </a:lnTo>
                  <a:lnTo>
                    <a:pt x="59754" y="139827"/>
                  </a:lnTo>
                  <a:lnTo>
                    <a:pt x="59754" y="179451"/>
                  </a:lnTo>
                  <a:lnTo>
                    <a:pt x="130747" y="179451"/>
                  </a:lnTo>
                  <a:lnTo>
                    <a:pt x="130747" y="230251"/>
                  </a:lnTo>
                  <a:lnTo>
                    <a:pt x="0" y="230251"/>
                  </a:lnTo>
                  <a:lnTo>
                    <a:pt x="0" y="0"/>
                  </a:lnTo>
                  <a:lnTo>
                    <a:pt x="130747"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5" name="Freeform: Shape 54">
              <a:extLst>
                <a:ext uri="{FF2B5EF4-FFF2-40B4-BE49-F238E27FC236}">
                  <a16:creationId xmlns:a16="http://schemas.microsoft.com/office/drawing/2014/main" id="{026F0E0B-B0BA-4CB7-8F08-D759634CE2AC}"/>
                </a:ext>
              </a:extLst>
            </p:cNvPr>
            <p:cNvSpPr/>
            <p:nvPr/>
          </p:nvSpPr>
          <p:spPr>
            <a:xfrm>
              <a:off x="5195315" y="1710245"/>
              <a:ext cx="157734" cy="229997"/>
            </a:xfrm>
            <a:custGeom>
              <a:avLst/>
              <a:gdLst>
                <a:gd name="connsiteX0" fmla="*/ 108776 w 157734"/>
                <a:gd name="connsiteY0" fmla="*/ 50800 h 229997"/>
                <a:gd name="connsiteX1" fmla="*/ 108776 w 157734"/>
                <a:gd name="connsiteY1" fmla="*/ 229997 h 229997"/>
                <a:gd name="connsiteX2" fmla="*/ 49086 w 157734"/>
                <a:gd name="connsiteY2" fmla="*/ 229997 h 229997"/>
                <a:gd name="connsiteX3" fmla="*/ 49086 w 157734"/>
                <a:gd name="connsiteY3" fmla="*/ 50800 h 229997"/>
                <a:gd name="connsiteX4" fmla="*/ 0 w 157734"/>
                <a:gd name="connsiteY4" fmla="*/ 50800 h 229997"/>
                <a:gd name="connsiteX5" fmla="*/ 0 w 157734"/>
                <a:gd name="connsiteY5" fmla="*/ 0 h 229997"/>
                <a:gd name="connsiteX6" fmla="*/ 157734 w 157734"/>
                <a:gd name="connsiteY6" fmla="*/ 0 h 229997"/>
                <a:gd name="connsiteX7" fmla="*/ 157734 w 157734"/>
                <a:gd name="connsiteY7" fmla="*/ 50800 h 22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734" h="229997">
                  <a:moveTo>
                    <a:pt x="108776" y="50800"/>
                  </a:moveTo>
                  <a:lnTo>
                    <a:pt x="108776" y="229997"/>
                  </a:lnTo>
                  <a:lnTo>
                    <a:pt x="49086" y="229997"/>
                  </a:lnTo>
                  <a:lnTo>
                    <a:pt x="49086" y="50800"/>
                  </a:lnTo>
                  <a:lnTo>
                    <a:pt x="0" y="50800"/>
                  </a:lnTo>
                  <a:lnTo>
                    <a:pt x="0" y="0"/>
                  </a:lnTo>
                  <a:lnTo>
                    <a:pt x="157734" y="0"/>
                  </a:lnTo>
                  <a:lnTo>
                    <a:pt x="157734" y="5080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6" name="Freeform: Shape 55">
              <a:extLst>
                <a:ext uri="{FF2B5EF4-FFF2-40B4-BE49-F238E27FC236}">
                  <a16:creationId xmlns:a16="http://schemas.microsoft.com/office/drawing/2014/main" id="{ADE71887-2CA7-4938-B630-9C0D1FF50051}"/>
                </a:ext>
              </a:extLst>
            </p:cNvPr>
            <p:cNvSpPr/>
            <p:nvPr/>
          </p:nvSpPr>
          <p:spPr>
            <a:xfrm>
              <a:off x="5345429" y="1710435"/>
              <a:ext cx="227520" cy="229806"/>
            </a:xfrm>
            <a:custGeom>
              <a:avLst/>
              <a:gdLst>
                <a:gd name="connsiteX0" fmla="*/ 83820 w 227520"/>
                <a:gd name="connsiteY0" fmla="*/ 119507 h 229806"/>
                <a:gd name="connsiteX1" fmla="*/ 0 w 227520"/>
                <a:gd name="connsiteY1" fmla="*/ 0 h 229806"/>
                <a:gd name="connsiteX2" fmla="*/ 71120 w 227520"/>
                <a:gd name="connsiteY2" fmla="*/ 0 h 229806"/>
                <a:gd name="connsiteX3" fmla="*/ 113792 w 227520"/>
                <a:gd name="connsiteY3" fmla="*/ 62802 h 229806"/>
                <a:gd name="connsiteX4" fmla="*/ 156210 w 227520"/>
                <a:gd name="connsiteY4" fmla="*/ 0 h 229806"/>
                <a:gd name="connsiteX5" fmla="*/ 227521 w 227520"/>
                <a:gd name="connsiteY5" fmla="*/ 0 h 229806"/>
                <a:gd name="connsiteX6" fmla="*/ 143383 w 227520"/>
                <a:gd name="connsiteY6" fmla="*/ 119507 h 229806"/>
                <a:gd name="connsiteX7" fmla="*/ 143383 w 227520"/>
                <a:gd name="connsiteY7" fmla="*/ 229807 h 229806"/>
                <a:gd name="connsiteX8" fmla="*/ 83820 w 227520"/>
                <a:gd name="connsiteY8" fmla="*/ 229807 h 229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20" h="229806">
                  <a:moveTo>
                    <a:pt x="83820" y="119507"/>
                  </a:moveTo>
                  <a:lnTo>
                    <a:pt x="0" y="0"/>
                  </a:lnTo>
                  <a:lnTo>
                    <a:pt x="71120" y="0"/>
                  </a:lnTo>
                  <a:lnTo>
                    <a:pt x="113792" y="62802"/>
                  </a:lnTo>
                  <a:lnTo>
                    <a:pt x="156210" y="0"/>
                  </a:lnTo>
                  <a:lnTo>
                    <a:pt x="227521" y="0"/>
                  </a:lnTo>
                  <a:lnTo>
                    <a:pt x="143383" y="119507"/>
                  </a:lnTo>
                  <a:lnTo>
                    <a:pt x="143383" y="229807"/>
                  </a:lnTo>
                  <a:lnTo>
                    <a:pt x="83820" y="229807"/>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7" name="Freeform: Shape 56">
              <a:extLst>
                <a:ext uri="{FF2B5EF4-FFF2-40B4-BE49-F238E27FC236}">
                  <a16:creationId xmlns:a16="http://schemas.microsoft.com/office/drawing/2014/main" id="{AEF66FA2-3C6B-4D05-9B71-12023141FBF3}"/>
                </a:ext>
              </a:extLst>
            </p:cNvPr>
            <p:cNvSpPr/>
            <p:nvPr/>
          </p:nvSpPr>
          <p:spPr>
            <a:xfrm>
              <a:off x="545050" y="2089141"/>
              <a:ext cx="165768" cy="210320"/>
            </a:xfrm>
            <a:custGeom>
              <a:avLst/>
              <a:gdLst>
                <a:gd name="connsiteX0" fmla="*/ 165451 w 165768"/>
                <a:gd name="connsiteY0" fmla="*/ 48205 h 210320"/>
                <a:gd name="connsiteX1" fmla="*/ 138971 w 165768"/>
                <a:gd name="connsiteY1" fmla="*/ 29155 h 210320"/>
                <a:gd name="connsiteX2" fmla="*/ 103920 w 165768"/>
                <a:gd name="connsiteY2" fmla="*/ 21218 h 210320"/>
                <a:gd name="connsiteX3" fmla="*/ 22195 w 165768"/>
                <a:gd name="connsiteY3" fmla="*/ 105990 h 210320"/>
                <a:gd name="connsiteX4" fmla="*/ 102126 w 165768"/>
                <a:gd name="connsiteY4" fmla="*/ 188847 h 210320"/>
                <a:gd name="connsiteX5" fmla="*/ 104237 w 165768"/>
                <a:gd name="connsiteY5" fmla="*/ 188858 h 210320"/>
                <a:gd name="connsiteX6" fmla="*/ 142337 w 165768"/>
                <a:gd name="connsiteY6" fmla="*/ 179396 h 210320"/>
                <a:gd name="connsiteX7" fmla="*/ 165768 w 165768"/>
                <a:gd name="connsiteY7" fmla="*/ 162378 h 210320"/>
                <a:gd name="connsiteX8" fmla="*/ 165768 w 165768"/>
                <a:gd name="connsiteY8" fmla="*/ 190509 h 210320"/>
                <a:gd name="connsiteX9" fmla="*/ 104554 w 165768"/>
                <a:gd name="connsiteY9" fmla="*/ 210321 h 210320"/>
                <a:gd name="connsiteX10" fmla="*/ 2 w 165768"/>
                <a:gd name="connsiteY10" fmla="*/ 104561 h 210320"/>
                <a:gd name="connsiteX11" fmla="*/ 105761 w 165768"/>
                <a:gd name="connsiteY11" fmla="*/ 9 h 210320"/>
                <a:gd name="connsiteX12" fmla="*/ 165768 w 165768"/>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768" h="210320">
                  <a:moveTo>
                    <a:pt x="165451" y="48205"/>
                  </a:moveTo>
                  <a:cubicBezTo>
                    <a:pt x="157721" y="40455"/>
                    <a:pt x="148777" y="34020"/>
                    <a:pt x="138971" y="29155"/>
                  </a:cubicBezTo>
                  <a:cubicBezTo>
                    <a:pt x="127973" y="24082"/>
                    <a:pt x="116031" y="21378"/>
                    <a:pt x="103920" y="21218"/>
                  </a:cubicBezTo>
                  <a:cubicBezTo>
                    <a:pt x="56929" y="21218"/>
                    <a:pt x="22195" y="59000"/>
                    <a:pt x="22195" y="105990"/>
                  </a:cubicBezTo>
                  <a:cubicBezTo>
                    <a:pt x="21387" y="150943"/>
                    <a:pt x="57173" y="188039"/>
                    <a:pt x="102126" y="188847"/>
                  </a:cubicBezTo>
                  <a:cubicBezTo>
                    <a:pt x="102829" y="188860"/>
                    <a:pt x="103533" y="188863"/>
                    <a:pt x="104237" y="188858"/>
                  </a:cubicBezTo>
                  <a:cubicBezTo>
                    <a:pt x="117506" y="188759"/>
                    <a:pt x="130563" y="185517"/>
                    <a:pt x="142337" y="179396"/>
                  </a:cubicBezTo>
                  <a:cubicBezTo>
                    <a:pt x="150992" y="174988"/>
                    <a:pt x="158899" y="169245"/>
                    <a:pt x="165768" y="162378"/>
                  </a:cubicBezTo>
                  <a:lnTo>
                    <a:pt x="165768" y="190509"/>
                  </a:lnTo>
                  <a:cubicBezTo>
                    <a:pt x="147927" y="203331"/>
                    <a:pt x="126525" y="210257"/>
                    <a:pt x="104554" y="210321"/>
                  </a:cubicBezTo>
                  <a:cubicBezTo>
                    <a:pt x="46478" y="209987"/>
                    <a:pt x="-331" y="162637"/>
                    <a:pt x="2" y="104561"/>
                  </a:cubicBezTo>
                  <a:cubicBezTo>
                    <a:pt x="335" y="46485"/>
                    <a:pt x="47685" y="-325"/>
                    <a:pt x="105761" y="9"/>
                  </a:cubicBezTo>
                  <a:cubicBezTo>
                    <a:pt x="127468" y="-282"/>
                    <a:pt x="148628" y="6816"/>
                    <a:pt x="165768"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8" name="Freeform: Shape 57">
              <a:extLst>
                <a:ext uri="{FF2B5EF4-FFF2-40B4-BE49-F238E27FC236}">
                  <a16:creationId xmlns:a16="http://schemas.microsoft.com/office/drawing/2014/main" id="{79440A31-AB0E-460B-9CE6-B349B34A164C}"/>
                </a:ext>
              </a:extLst>
            </p:cNvPr>
            <p:cNvSpPr/>
            <p:nvPr/>
          </p:nvSpPr>
          <p:spPr>
            <a:xfrm>
              <a:off x="734876" y="2087879"/>
              <a:ext cx="211588" cy="211601"/>
            </a:xfrm>
            <a:custGeom>
              <a:avLst/>
              <a:gdLst>
                <a:gd name="connsiteX0" fmla="*/ 9 w 211588"/>
                <a:gd name="connsiteY0" fmla="*/ 106426 h 211601"/>
                <a:gd name="connsiteX1" fmla="*/ 105163 w 211588"/>
                <a:gd name="connsiteY1" fmla="*/ 2 h 211601"/>
                <a:gd name="connsiteX2" fmla="*/ 211587 w 211588"/>
                <a:gd name="connsiteY2" fmla="*/ 105156 h 211601"/>
                <a:gd name="connsiteX3" fmla="*/ 106433 w 211588"/>
                <a:gd name="connsiteY3" fmla="*/ 211580 h 211601"/>
                <a:gd name="connsiteX4" fmla="*/ 105800 w 211588"/>
                <a:gd name="connsiteY4" fmla="*/ 211582 h 211601"/>
                <a:gd name="connsiteX5" fmla="*/ 19 w 211588"/>
                <a:gd name="connsiteY5" fmla="*/ 109756 h 211601"/>
                <a:gd name="connsiteX6" fmla="*/ 9 w 211588"/>
                <a:gd name="connsiteY6" fmla="*/ 106426 h 211601"/>
                <a:gd name="connsiteX7" fmla="*/ 23186 w 211588"/>
                <a:gd name="connsiteY7" fmla="*/ 106426 h 211601"/>
                <a:gd name="connsiteX8" fmla="*/ 106996 w 211588"/>
                <a:gd name="connsiteY8" fmla="*/ 187696 h 211601"/>
                <a:gd name="connsiteX9" fmla="*/ 188267 w 211588"/>
                <a:gd name="connsiteY9" fmla="*/ 103886 h 211601"/>
                <a:gd name="connsiteX10" fmla="*/ 105736 w 211588"/>
                <a:gd name="connsiteY10" fmla="*/ 22606 h 211601"/>
                <a:gd name="connsiteX11" fmla="*/ 23182 w 211588"/>
                <a:gd name="connsiteY11" fmla="*/ 105913 h 211601"/>
                <a:gd name="connsiteX12" fmla="*/ 23186 w 211588"/>
                <a:gd name="connsiteY12" fmla="*/ 106426 h 21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588" h="211601">
                  <a:moveTo>
                    <a:pt x="9" y="106426"/>
                  </a:moveTo>
                  <a:cubicBezTo>
                    <a:pt x="-342" y="48000"/>
                    <a:pt x="46737" y="353"/>
                    <a:pt x="105163" y="2"/>
                  </a:cubicBezTo>
                  <a:cubicBezTo>
                    <a:pt x="163589" y="-349"/>
                    <a:pt x="211236" y="46730"/>
                    <a:pt x="211587" y="105156"/>
                  </a:cubicBezTo>
                  <a:cubicBezTo>
                    <a:pt x="211938" y="163582"/>
                    <a:pt x="164859" y="211229"/>
                    <a:pt x="106433" y="211580"/>
                  </a:cubicBezTo>
                  <a:cubicBezTo>
                    <a:pt x="106222" y="211581"/>
                    <a:pt x="106011" y="211582"/>
                    <a:pt x="105800" y="211582"/>
                  </a:cubicBezTo>
                  <a:cubicBezTo>
                    <a:pt x="48471" y="212674"/>
                    <a:pt x="1111" y="167085"/>
                    <a:pt x="19" y="109756"/>
                  </a:cubicBezTo>
                  <a:cubicBezTo>
                    <a:pt x="-2" y="108646"/>
                    <a:pt x="-6" y="107536"/>
                    <a:pt x="9" y="106426"/>
                  </a:cubicBezTo>
                  <a:close/>
                  <a:moveTo>
                    <a:pt x="23186" y="106426"/>
                  </a:moveTo>
                  <a:cubicBezTo>
                    <a:pt x="23888" y="152012"/>
                    <a:pt x="61411" y="188398"/>
                    <a:pt x="106996" y="187696"/>
                  </a:cubicBezTo>
                  <a:cubicBezTo>
                    <a:pt x="152582" y="186995"/>
                    <a:pt x="188968" y="149472"/>
                    <a:pt x="188267" y="103886"/>
                  </a:cubicBezTo>
                  <a:cubicBezTo>
                    <a:pt x="187573" y="58799"/>
                    <a:pt x="150828" y="22611"/>
                    <a:pt x="105736" y="22606"/>
                  </a:cubicBezTo>
                  <a:cubicBezTo>
                    <a:pt x="59935" y="22814"/>
                    <a:pt x="22975" y="60111"/>
                    <a:pt x="23182" y="105913"/>
                  </a:cubicBezTo>
                  <a:cubicBezTo>
                    <a:pt x="23183" y="106084"/>
                    <a:pt x="23184" y="106255"/>
                    <a:pt x="23186" y="106426"/>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59" name="Freeform: Shape 58">
              <a:extLst>
                <a:ext uri="{FF2B5EF4-FFF2-40B4-BE49-F238E27FC236}">
                  <a16:creationId xmlns:a16="http://schemas.microsoft.com/office/drawing/2014/main" id="{8FD83F48-8678-470A-82EA-F9FC561D2AD3}"/>
                </a:ext>
              </a:extLst>
            </p:cNvPr>
            <p:cNvSpPr/>
            <p:nvPr/>
          </p:nvSpPr>
          <p:spPr>
            <a:xfrm>
              <a:off x="981710" y="2084006"/>
              <a:ext cx="181355" cy="221043"/>
            </a:xfrm>
            <a:custGeom>
              <a:avLst/>
              <a:gdLst>
                <a:gd name="connsiteX0" fmla="*/ 0 w 181355"/>
                <a:gd name="connsiteY0" fmla="*/ 211836 h 221043"/>
                <a:gd name="connsiteX1" fmla="*/ 0 w 181355"/>
                <a:gd name="connsiteY1" fmla="*/ 0 h 221043"/>
                <a:gd name="connsiteX2" fmla="*/ 158750 w 181355"/>
                <a:gd name="connsiteY2" fmla="*/ 166052 h 221043"/>
                <a:gd name="connsiteX3" fmla="*/ 158750 w 181355"/>
                <a:gd name="connsiteY3" fmla="*/ 8509 h 221043"/>
                <a:gd name="connsiteX4" fmla="*/ 181356 w 181355"/>
                <a:gd name="connsiteY4" fmla="*/ 8509 h 221043"/>
                <a:gd name="connsiteX5" fmla="*/ 181356 w 181355"/>
                <a:gd name="connsiteY5" fmla="*/ 221043 h 221043"/>
                <a:gd name="connsiteX6" fmla="*/ 22606 w 181355"/>
                <a:gd name="connsiteY6" fmla="*/ 54991 h 221043"/>
                <a:gd name="connsiteX7" fmla="*/ 22606 w 181355"/>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355" h="221043">
                  <a:moveTo>
                    <a:pt x="0" y="211836"/>
                  </a:moveTo>
                  <a:lnTo>
                    <a:pt x="0" y="0"/>
                  </a:lnTo>
                  <a:lnTo>
                    <a:pt x="158750" y="166052"/>
                  </a:lnTo>
                  <a:lnTo>
                    <a:pt x="158750" y="8509"/>
                  </a:lnTo>
                  <a:lnTo>
                    <a:pt x="181356" y="8509"/>
                  </a:lnTo>
                  <a:lnTo>
                    <a:pt x="181356" y="221043"/>
                  </a:lnTo>
                  <a:lnTo>
                    <a:pt x="22606" y="54991"/>
                  </a:lnTo>
                  <a:lnTo>
                    <a:pt x="22606"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0" name="Freeform: Shape 59">
              <a:extLst>
                <a:ext uri="{FF2B5EF4-FFF2-40B4-BE49-F238E27FC236}">
                  <a16:creationId xmlns:a16="http://schemas.microsoft.com/office/drawing/2014/main" id="{59F772D6-5B61-4128-85BE-53E3103CB939}"/>
                </a:ext>
              </a:extLst>
            </p:cNvPr>
            <p:cNvSpPr/>
            <p:nvPr/>
          </p:nvSpPr>
          <p:spPr>
            <a:xfrm>
              <a:off x="1209357" y="2092642"/>
              <a:ext cx="92392" cy="203200"/>
            </a:xfrm>
            <a:custGeom>
              <a:avLst/>
              <a:gdLst>
                <a:gd name="connsiteX0" fmla="*/ 92393 w 92392"/>
                <a:gd name="connsiteY0" fmla="*/ 21209 h 203200"/>
                <a:gd name="connsiteX1" fmla="*/ 22543 w 92392"/>
                <a:gd name="connsiteY1" fmla="*/ 21209 h 203200"/>
                <a:gd name="connsiteX2" fmla="*/ 22543 w 92392"/>
                <a:gd name="connsiteY2" fmla="*/ 81217 h 203200"/>
                <a:gd name="connsiteX3" fmla="*/ 90234 w 92392"/>
                <a:gd name="connsiteY3" fmla="*/ 81217 h 203200"/>
                <a:gd name="connsiteX4" fmla="*/ 90234 w 92392"/>
                <a:gd name="connsiteY4" fmla="*/ 102616 h 203200"/>
                <a:gd name="connsiteX5" fmla="*/ 22543 w 92392"/>
                <a:gd name="connsiteY5" fmla="*/ 102616 h 203200"/>
                <a:gd name="connsiteX6" fmla="*/ 22543 w 92392"/>
                <a:gd name="connsiteY6" fmla="*/ 203200 h 203200"/>
                <a:gd name="connsiteX7" fmla="*/ 0 w 92392"/>
                <a:gd name="connsiteY7" fmla="*/ 203200 h 203200"/>
                <a:gd name="connsiteX8" fmla="*/ 0 w 92392"/>
                <a:gd name="connsiteY8" fmla="*/ 0 h 203200"/>
                <a:gd name="connsiteX9" fmla="*/ 92393 w 92392"/>
                <a:gd name="connsiteY9"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92" h="203200">
                  <a:moveTo>
                    <a:pt x="92393" y="21209"/>
                  </a:moveTo>
                  <a:lnTo>
                    <a:pt x="22543" y="21209"/>
                  </a:lnTo>
                  <a:lnTo>
                    <a:pt x="22543" y="81217"/>
                  </a:lnTo>
                  <a:lnTo>
                    <a:pt x="90234" y="81217"/>
                  </a:lnTo>
                  <a:lnTo>
                    <a:pt x="90234" y="102616"/>
                  </a:lnTo>
                  <a:lnTo>
                    <a:pt x="22543" y="102616"/>
                  </a:lnTo>
                  <a:lnTo>
                    <a:pt x="22543" y="203200"/>
                  </a:lnTo>
                  <a:lnTo>
                    <a:pt x="0" y="203200"/>
                  </a:lnTo>
                  <a:lnTo>
                    <a:pt x="0" y="0"/>
                  </a:lnTo>
                  <a:lnTo>
                    <a:pt x="9239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1" name="Freeform: Shape 60">
              <a:extLst>
                <a:ext uri="{FF2B5EF4-FFF2-40B4-BE49-F238E27FC236}">
                  <a16:creationId xmlns:a16="http://schemas.microsoft.com/office/drawing/2014/main" id="{42F009B2-937D-490B-AC65-C104A28B7A42}"/>
                </a:ext>
              </a:extLst>
            </p:cNvPr>
            <p:cNvSpPr/>
            <p:nvPr/>
          </p:nvSpPr>
          <p:spPr>
            <a:xfrm>
              <a:off x="1334960" y="2092642"/>
              <a:ext cx="105727" cy="203200"/>
            </a:xfrm>
            <a:custGeom>
              <a:avLst/>
              <a:gdLst>
                <a:gd name="connsiteX0" fmla="*/ 105728 w 105727"/>
                <a:gd name="connsiteY0" fmla="*/ 21209 h 203200"/>
                <a:gd name="connsiteX1" fmla="*/ 23178 w 105727"/>
                <a:gd name="connsiteY1" fmla="*/ 21209 h 203200"/>
                <a:gd name="connsiteX2" fmla="*/ 23178 w 105727"/>
                <a:gd name="connsiteY2" fmla="*/ 81534 h 203200"/>
                <a:gd name="connsiteX3" fmla="*/ 103315 w 105727"/>
                <a:gd name="connsiteY3" fmla="*/ 81534 h 203200"/>
                <a:gd name="connsiteX4" fmla="*/ 103315 w 105727"/>
                <a:gd name="connsiteY4" fmla="*/ 102870 h 203200"/>
                <a:gd name="connsiteX5" fmla="*/ 22860 w 105727"/>
                <a:gd name="connsiteY5" fmla="*/ 102870 h 203200"/>
                <a:gd name="connsiteX6" fmla="*/ 22860 w 105727"/>
                <a:gd name="connsiteY6" fmla="*/ 181801 h 203200"/>
                <a:gd name="connsiteX7" fmla="*/ 105410 w 105727"/>
                <a:gd name="connsiteY7" fmla="*/ 181801 h 203200"/>
                <a:gd name="connsiteX8" fmla="*/ 105410 w 105727"/>
                <a:gd name="connsiteY8" fmla="*/ 203200 h 203200"/>
                <a:gd name="connsiteX9" fmla="*/ 0 w 105727"/>
                <a:gd name="connsiteY9" fmla="*/ 203200 h 203200"/>
                <a:gd name="connsiteX10" fmla="*/ 0 w 105727"/>
                <a:gd name="connsiteY10" fmla="*/ 0 h 203200"/>
                <a:gd name="connsiteX11" fmla="*/ 105410 w 105727"/>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727" h="203200">
                  <a:moveTo>
                    <a:pt x="105728" y="21209"/>
                  </a:moveTo>
                  <a:lnTo>
                    <a:pt x="23178" y="21209"/>
                  </a:lnTo>
                  <a:lnTo>
                    <a:pt x="23178" y="81534"/>
                  </a:lnTo>
                  <a:lnTo>
                    <a:pt x="103315" y="81534"/>
                  </a:lnTo>
                  <a:lnTo>
                    <a:pt x="103315" y="102870"/>
                  </a:lnTo>
                  <a:lnTo>
                    <a:pt x="22860" y="102870"/>
                  </a:lnTo>
                  <a:lnTo>
                    <a:pt x="22860" y="181801"/>
                  </a:lnTo>
                  <a:lnTo>
                    <a:pt x="105410" y="181801"/>
                  </a:lnTo>
                  <a:lnTo>
                    <a:pt x="105410" y="203200"/>
                  </a:lnTo>
                  <a:lnTo>
                    <a:pt x="0" y="203200"/>
                  </a:lnTo>
                  <a:lnTo>
                    <a:pt x="0" y="0"/>
                  </a:lnTo>
                  <a:lnTo>
                    <a:pt x="105410"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2" name="Freeform: Shape 61">
              <a:extLst>
                <a:ext uri="{FF2B5EF4-FFF2-40B4-BE49-F238E27FC236}">
                  <a16:creationId xmlns:a16="http://schemas.microsoft.com/office/drawing/2014/main" id="{61B4EFFC-F607-4E48-8464-222A827DCC90}"/>
                </a:ext>
              </a:extLst>
            </p:cNvPr>
            <p:cNvSpPr/>
            <p:nvPr/>
          </p:nvSpPr>
          <p:spPr>
            <a:xfrm>
              <a:off x="1476057" y="2092515"/>
              <a:ext cx="117792" cy="203326"/>
            </a:xfrm>
            <a:custGeom>
              <a:avLst/>
              <a:gdLst>
                <a:gd name="connsiteX0" fmla="*/ 32639 w 117792"/>
                <a:gd name="connsiteY0" fmla="*/ 0 h 203326"/>
                <a:gd name="connsiteX1" fmla="*/ 81979 w 117792"/>
                <a:gd name="connsiteY1" fmla="*/ 11303 h 203326"/>
                <a:gd name="connsiteX2" fmla="*/ 92764 w 117792"/>
                <a:gd name="connsiteY2" fmla="*/ 90406 h 203326"/>
                <a:gd name="connsiteX3" fmla="*/ 53023 w 117792"/>
                <a:gd name="connsiteY3" fmla="*/ 112458 h 203326"/>
                <a:gd name="connsiteX4" fmla="*/ 117793 w 117792"/>
                <a:gd name="connsiteY4" fmla="*/ 203327 h 203326"/>
                <a:gd name="connsiteX5" fmla="*/ 90360 w 117792"/>
                <a:gd name="connsiteY5" fmla="*/ 203327 h 203326"/>
                <a:gd name="connsiteX6" fmla="*/ 28448 w 117792"/>
                <a:gd name="connsiteY6" fmla="*/ 114427 h 203326"/>
                <a:gd name="connsiteX7" fmla="*/ 22543 w 117792"/>
                <a:gd name="connsiteY7" fmla="*/ 114427 h 203326"/>
                <a:gd name="connsiteX8" fmla="*/ 22543 w 117792"/>
                <a:gd name="connsiteY8" fmla="*/ 203327 h 203326"/>
                <a:gd name="connsiteX9" fmla="*/ 0 w 117792"/>
                <a:gd name="connsiteY9" fmla="*/ 203327 h 203326"/>
                <a:gd name="connsiteX10" fmla="*/ 0 w 117792"/>
                <a:gd name="connsiteY10" fmla="*/ 127 h 203326"/>
                <a:gd name="connsiteX11" fmla="*/ 22543 w 117792"/>
                <a:gd name="connsiteY11" fmla="*/ 94170 h 203326"/>
                <a:gd name="connsiteX12" fmla="*/ 36893 w 117792"/>
                <a:gd name="connsiteY12" fmla="*/ 94170 h 203326"/>
                <a:gd name="connsiteX13" fmla="*/ 81661 w 117792"/>
                <a:gd name="connsiteY13" fmla="*/ 57023 h 203326"/>
                <a:gd name="connsiteX14" fmla="*/ 65532 w 117792"/>
                <a:gd name="connsiteY14" fmla="*/ 27115 h 203326"/>
                <a:gd name="connsiteX15" fmla="*/ 36259 w 117792"/>
                <a:gd name="connsiteY15" fmla="*/ 21336 h 203326"/>
                <a:gd name="connsiteX16" fmla="*/ 22543 w 117792"/>
                <a:gd name="connsiteY16" fmla="*/ 21336 h 203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7792" h="203326">
                  <a:moveTo>
                    <a:pt x="32639" y="0"/>
                  </a:moveTo>
                  <a:cubicBezTo>
                    <a:pt x="46355" y="0"/>
                    <a:pt x="66739" y="889"/>
                    <a:pt x="81979" y="11303"/>
                  </a:cubicBezTo>
                  <a:cubicBezTo>
                    <a:pt x="106801" y="30168"/>
                    <a:pt x="111630" y="65584"/>
                    <a:pt x="92764" y="90406"/>
                  </a:cubicBezTo>
                  <a:cubicBezTo>
                    <a:pt x="83192" y="103000"/>
                    <a:pt x="68775" y="111001"/>
                    <a:pt x="53023" y="112458"/>
                  </a:cubicBezTo>
                  <a:lnTo>
                    <a:pt x="117793" y="203327"/>
                  </a:lnTo>
                  <a:lnTo>
                    <a:pt x="90360" y="203327"/>
                  </a:lnTo>
                  <a:lnTo>
                    <a:pt x="28448" y="114427"/>
                  </a:lnTo>
                  <a:lnTo>
                    <a:pt x="22543" y="114427"/>
                  </a:lnTo>
                  <a:lnTo>
                    <a:pt x="22543" y="203327"/>
                  </a:lnTo>
                  <a:lnTo>
                    <a:pt x="0" y="203327"/>
                  </a:lnTo>
                  <a:lnTo>
                    <a:pt x="0" y="127"/>
                  </a:lnTo>
                  <a:close/>
                  <a:moveTo>
                    <a:pt x="22543" y="94170"/>
                  </a:moveTo>
                  <a:lnTo>
                    <a:pt x="36893" y="94170"/>
                  </a:lnTo>
                  <a:cubicBezTo>
                    <a:pt x="64897" y="94170"/>
                    <a:pt x="81661" y="80772"/>
                    <a:pt x="81661" y="57023"/>
                  </a:cubicBezTo>
                  <a:cubicBezTo>
                    <a:pt x="82521" y="44773"/>
                    <a:pt x="76240" y="33126"/>
                    <a:pt x="65532" y="27115"/>
                  </a:cubicBezTo>
                  <a:cubicBezTo>
                    <a:pt x="56440" y="22684"/>
                    <a:pt x="46352" y="20693"/>
                    <a:pt x="36259" y="21336"/>
                  </a:cubicBezTo>
                  <a:lnTo>
                    <a:pt x="22543" y="21336"/>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3" name="Freeform: Shape 62">
              <a:extLst>
                <a:ext uri="{FF2B5EF4-FFF2-40B4-BE49-F238E27FC236}">
                  <a16:creationId xmlns:a16="http://schemas.microsoft.com/office/drawing/2014/main" id="{2D4649BF-352F-42C2-B7AE-DF67B04D7DD5}"/>
                </a:ext>
              </a:extLst>
            </p:cNvPr>
            <p:cNvSpPr/>
            <p:nvPr/>
          </p:nvSpPr>
          <p:spPr>
            <a:xfrm>
              <a:off x="1622933" y="2092642"/>
              <a:ext cx="105473" cy="203200"/>
            </a:xfrm>
            <a:custGeom>
              <a:avLst/>
              <a:gdLst>
                <a:gd name="connsiteX0" fmla="*/ 105474 w 105473"/>
                <a:gd name="connsiteY0" fmla="*/ 21209 h 203200"/>
                <a:gd name="connsiteX1" fmla="*/ 22543 w 105473"/>
                <a:gd name="connsiteY1" fmla="*/ 21209 h 203200"/>
                <a:gd name="connsiteX2" fmla="*/ 22543 w 105473"/>
                <a:gd name="connsiteY2" fmla="*/ 81534 h 203200"/>
                <a:gd name="connsiteX3" fmla="*/ 103060 w 105473"/>
                <a:gd name="connsiteY3" fmla="*/ 81534 h 203200"/>
                <a:gd name="connsiteX4" fmla="*/ 103060 w 105473"/>
                <a:gd name="connsiteY4" fmla="*/ 102870 h 203200"/>
                <a:gd name="connsiteX5" fmla="*/ 22543 w 105473"/>
                <a:gd name="connsiteY5" fmla="*/ 102870 h 203200"/>
                <a:gd name="connsiteX6" fmla="*/ 22543 w 105473"/>
                <a:gd name="connsiteY6" fmla="*/ 181801 h 203200"/>
                <a:gd name="connsiteX7" fmla="*/ 105474 w 105473"/>
                <a:gd name="connsiteY7" fmla="*/ 181801 h 203200"/>
                <a:gd name="connsiteX8" fmla="*/ 105474 w 105473"/>
                <a:gd name="connsiteY8" fmla="*/ 203200 h 203200"/>
                <a:gd name="connsiteX9" fmla="*/ 0 w 105473"/>
                <a:gd name="connsiteY9" fmla="*/ 203200 h 203200"/>
                <a:gd name="connsiteX10" fmla="*/ 0 w 105473"/>
                <a:gd name="connsiteY10" fmla="*/ 0 h 203200"/>
                <a:gd name="connsiteX11" fmla="*/ 105474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4" y="21209"/>
                  </a:moveTo>
                  <a:lnTo>
                    <a:pt x="22543" y="21209"/>
                  </a:lnTo>
                  <a:lnTo>
                    <a:pt x="22543" y="81534"/>
                  </a:lnTo>
                  <a:lnTo>
                    <a:pt x="103060" y="81534"/>
                  </a:lnTo>
                  <a:lnTo>
                    <a:pt x="103060" y="102870"/>
                  </a:lnTo>
                  <a:lnTo>
                    <a:pt x="22543" y="102870"/>
                  </a:lnTo>
                  <a:lnTo>
                    <a:pt x="22543" y="181801"/>
                  </a:lnTo>
                  <a:lnTo>
                    <a:pt x="105474" y="181801"/>
                  </a:lnTo>
                  <a:lnTo>
                    <a:pt x="105474" y="203200"/>
                  </a:lnTo>
                  <a:lnTo>
                    <a:pt x="0" y="203200"/>
                  </a:lnTo>
                  <a:lnTo>
                    <a:pt x="0" y="0"/>
                  </a:lnTo>
                  <a:lnTo>
                    <a:pt x="105474"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4" name="Freeform: Shape 63">
              <a:extLst>
                <a:ext uri="{FF2B5EF4-FFF2-40B4-BE49-F238E27FC236}">
                  <a16:creationId xmlns:a16="http://schemas.microsoft.com/office/drawing/2014/main" id="{4A32B4F5-9054-4049-8576-F678AB35BBB0}"/>
                </a:ext>
              </a:extLst>
            </p:cNvPr>
            <p:cNvSpPr/>
            <p:nvPr/>
          </p:nvSpPr>
          <p:spPr>
            <a:xfrm>
              <a:off x="1763776" y="2084006"/>
              <a:ext cx="181292" cy="221043"/>
            </a:xfrm>
            <a:custGeom>
              <a:avLst/>
              <a:gdLst>
                <a:gd name="connsiteX0" fmla="*/ 0 w 181292"/>
                <a:gd name="connsiteY0" fmla="*/ 211836 h 221043"/>
                <a:gd name="connsiteX1" fmla="*/ 0 w 181292"/>
                <a:gd name="connsiteY1" fmla="*/ 0 h 221043"/>
                <a:gd name="connsiteX2" fmla="*/ 158750 w 181292"/>
                <a:gd name="connsiteY2" fmla="*/ 166052 h 221043"/>
                <a:gd name="connsiteX3" fmla="*/ 158750 w 181292"/>
                <a:gd name="connsiteY3" fmla="*/ 8509 h 221043"/>
                <a:gd name="connsiteX4" fmla="*/ 181292 w 181292"/>
                <a:gd name="connsiteY4" fmla="*/ 8509 h 221043"/>
                <a:gd name="connsiteX5" fmla="*/ 181292 w 181292"/>
                <a:gd name="connsiteY5" fmla="*/ 221043 h 221043"/>
                <a:gd name="connsiteX6" fmla="*/ 22542 w 181292"/>
                <a:gd name="connsiteY6" fmla="*/ 54991 h 221043"/>
                <a:gd name="connsiteX7" fmla="*/ 22542 w 181292"/>
                <a:gd name="connsiteY7" fmla="*/ 211963 h 22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292" h="221043">
                  <a:moveTo>
                    <a:pt x="0" y="211836"/>
                  </a:moveTo>
                  <a:lnTo>
                    <a:pt x="0" y="0"/>
                  </a:lnTo>
                  <a:lnTo>
                    <a:pt x="158750" y="166052"/>
                  </a:lnTo>
                  <a:lnTo>
                    <a:pt x="158750" y="8509"/>
                  </a:lnTo>
                  <a:lnTo>
                    <a:pt x="181292" y="8509"/>
                  </a:lnTo>
                  <a:lnTo>
                    <a:pt x="181292" y="221043"/>
                  </a:lnTo>
                  <a:lnTo>
                    <a:pt x="22542" y="54991"/>
                  </a:lnTo>
                  <a:lnTo>
                    <a:pt x="22542" y="211963"/>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5" name="Freeform: Shape 64">
              <a:extLst>
                <a:ext uri="{FF2B5EF4-FFF2-40B4-BE49-F238E27FC236}">
                  <a16:creationId xmlns:a16="http://schemas.microsoft.com/office/drawing/2014/main" id="{16C9B052-C162-4612-B2FA-B0BFC0174E50}"/>
                </a:ext>
              </a:extLst>
            </p:cNvPr>
            <p:cNvSpPr/>
            <p:nvPr/>
          </p:nvSpPr>
          <p:spPr>
            <a:xfrm>
              <a:off x="1980468" y="2089141"/>
              <a:ext cx="165831" cy="210320"/>
            </a:xfrm>
            <a:custGeom>
              <a:avLst/>
              <a:gdLst>
                <a:gd name="connsiteX0" fmla="*/ 165832 w 165831"/>
                <a:gd name="connsiteY0" fmla="*/ 48205 h 210320"/>
                <a:gd name="connsiteX1" fmla="*/ 139289 w 165831"/>
                <a:gd name="connsiteY1" fmla="*/ 29155 h 210320"/>
                <a:gd name="connsiteX2" fmla="*/ 104237 w 165831"/>
                <a:gd name="connsiteY2" fmla="*/ 21218 h 210320"/>
                <a:gd name="connsiteX3" fmla="*/ 22576 w 165831"/>
                <a:gd name="connsiteY3" fmla="*/ 105990 h 210320"/>
                <a:gd name="connsiteX4" fmla="*/ 102378 w 165831"/>
                <a:gd name="connsiteY4" fmla="*/ 188846 h 210320"/>
                <a:gd name="connsiteX5" fmla="*/ 104554 w 165831"/>
                <a:gd name="connsiteY5" fmla="*/ 188858 h 210320"/>
                <a:gd name="connsiteX6" fmla="*/ 142337 w 165831"/>
                <a:gd name="connsiteY6" fmla="*/ 179397 h 210320"/>
                <a:gd name="connsiteX7" fmla="*/ 165832 w 165831"/>
                <a:gd name="connsiteY7" fmla="*/ 162379 h 210320"/>
                <a:gd name="connsiteX8" fmla="*/ 165832 w 165831"/>
                <a:gd name="connsiteY8" fmla="*/ 190509 h 210320"/>
                <a:gd name="connsiteX9" fmla="*/ 104554 w 165831"/>
                <a:gd name="connsiteY9" fmla="*/ 210321 h 210320"/>
                <a:gd name="connsiteX10" fmla="*/ 2 w 165831"/>
                <a:gd name="connsiteY10" fmla="*/ 104562 h 210320"/>
                <a:gd name="connsiteX11" fmla="*/ 105761 w 165831"/>
                <a:gd name="connsiteY11" fmla="*/ 9 h 210320"/>
                <a:gd name="connsiteX12" fmla="*/ 165832 w 165831"/>
                <a:gd name="connsiteY12" fmla="*/ 20138 h 21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831" h="210320">
                  <a:moveTo>
                    <a:pt x="165832" y="48205"/>
                  </a:moveTo>
                  <a:cubicBezTo>
                    <a:pt x="158079" y="40455"/>
                    <a:pt x="149113" y="34020"/>
                    <a:pt x="139289" y="29155"/>
                  </a:cubicBezTo>
                  <a:cubicBezTo>
                    <a:pt x="128290" y="24082"/>
                    <a:pt x="116348" y="21378"/>
                    <a:pt x="104237" y="21218"/>
                  </a:cubicBezTo>
                  <a:cubicBezTo>
                    <a:pt x="57310" y="21218"/>
                    <a:pt x="22576" y="59000"/>
                    <a:pt x="22576" y="105990"/>
                  </a:cubicBezTo>
                  <a:cubicBezTo>
                    <a:pt x="21733" y="150907"/>
                    <a:pt x="57462" y="188003"/>
                    <a:pt x="102378" y="188846"/>
                  </a:cubicBezTo>
                  <a:cubicBezTo>
                    <a:pt x="103104" y="188860"/>
                    <a:pt x="103829" y="188864"/>
                    <a:pt x="104554" y="188858"/>
                  </a:cubicBezTo>
                  <a:cubicBezTo>
                    <a:pt x="117716" y="188710"/>
                    <a:pt x="130659" y="185469"/>
                    <a:pt x="142337" y="179397"/>
                  </a:cubicBezTo>
                  <a:cubicBezTo>
                    <a:pt x="151008" y="174984"/>
                    <a:pt x="158936" y="169242"/>
                    <a:pt x="165832" y="162379"/>
                  </a:cubicBezTo>
                  <a:lnTo>
                    <a:pt x="165832" y="190509"/>
                  </a:lnTo>
                  <a:cubicBezTo>
                    <a:pt x="147967" y="203332"/>
                    <a:pt x="126545" y="210258"/>
                    <a:pt x="104554" y="210321"/>
                  </a:cubicBezTo>
                  <a:cubicBezTo>
                    <a:pt x="46478" y="209988"/>
                    <a:pt x="-331" y="162638"/>
                    <a:pt x="2" y="104562"/>
                  </a:cubicBezTo>
                  <a:cubicBezTo>
                    <a:pt x="335" y="46485"/>
                    <a:pt x="47685" y="-324"/>
                    <a:pt x="105761" y="9"/>
                  </a:cubicBezTo>
                  <a:cubicBezTo>
                    <a:pt x="127488" y="-286"/>
                    <a:pt x="148670" y="6812"/>
                    <a:pt x="165832" y="20138"/>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6" name="Freeform: Shape 65">
              <a:extLst>
                <a:ext uri="{FF2B5EF4-FFF2-40B4-BE49-F238E27FC236}">
                  <a16:creationId xmlns:a16="http://schemas.microsoft.com/office/drawing/2014/main" id="{1F1722DB-C6AD-4012-BF05-66B71EEFD657}"/>
                </a:ext>
              </a:extLst>
            </p:cNvPr>
            <p:cNvSpPr/>
            <p:nvPr/>
          </p:nvSpPr>
          <p:spPr>
            <a:xfrm>
              <a:off x="2181860" y="2092642"/>
              <a:ext cx="105473" cy="203200"/>
            </a:xfrm>
            <a:custGeom>
              <a:avLst/>
              <a:gdLst>
                <a:gd name="connsiteX0" fmla="*/ 105473 w 105473"/>
                <a:gd name="connsiteY0" fmla="*/ 21209 h 203200"/>
                <a:gd name="connsiteX1" fmla="*/ 22923 w 105473"/>
                <a:gd name="connsiteY1" fmla="*/ 21209 h 203200"/>
                <a:gd name="connsiteX2" fmla="*/ 22923 w 105473"/>
                <a:gd name="connsiteY2" fmla="*/ 81534 h 203200"/>
                <a:gd name="connsiteX3" fmla="*/ 103378 w 105473"/>
                <a:gd name="connsiteY3" fmla="*/ 81534 h 203200"/>
                <a:gd name="connsiteX4" fmla="*/ 103378 w 105473"/>
                <a:gd name="connsiteY4" fmla="*/ 102870 h 203200"/>
                <a:gd name="connsiteX5" fmla="*/ 22606 w 105473"/>
                <a:gd name="connsiteY5" fmla="*/ 102870 h 203200"/>
                <a:gd name="connsiteX6" fmla="*/ 22606 w 105473"/>
                <a:gd name="connsiteY6" fmla="*/ 181801 h 203200"/>
                <a:gd name="connsiteX7" fmla="*/ 105156 w 105473"/>
                <a:gd name="connsiteY7" fmla="*/ 181801 h 203200"/>
                <a:gd name="connsiteX8" fmla="*/ 105156 w 105473"/>
                <a:gd name="connsiteY8" fmla="*/ 203200 h 203200"/>
                <a:gd name="connsiteX9" fmla="*/ 0 w 105473"/>
                <a:gd name="connsiteY9" fmla="*/ 203200 h 203200"/>
                <a:gd name="connsiteX10" fmla="*/ 0 w 105473"/>
                <a:gd name="connsiteY10" fmla="*/ 0 h 203200"/>
                <a:gd name="connsiteX11" fmla="*/ 105473 w 105473"/>
                <a:gd name="connsiteY11"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473" h="203200">
                  <a:moveTo>
                    <a:pt x="105473" y="21209"/>
                  </a:moveTo>
                  <a:lnTo>
                    <a:pt x="22923" y="21209"/>
                  </a:lnTo>
                  <a:lnTo>
                    <a:pt x="22923" y="81534"/>
                  </a:lnTo>
                  <a:lnTo>
                    <a:pt x="103378" y="81534"/>
                  </a:lnTo>
                  <a:lnTo>
                    <a:pt x="103378" y="102870"/>
                  </a:lnTo>
                  <a:lnTo>
                    <a:pt x="22606" y="102870"/>
                  </a:lnTo>
                  <a:lnTo>
                    <a:pt x="22606" y="181801"/>
                  </a:lnTo>
                  <a:lnTo>
                    <a:pt x="105156" y="181801"/>
                  </a:lnTo>
                  <a:lnTo>
                    <a:pt x="105156" y="203200"/>
                  </a:lnTo>
                  <a:lnTo>
                    <a:pt x="0" y="203200"/>
                  </a:lnTo>
                  <a:lnTo>
                    <a:pt x="0" y="0"/>
                  </a:lnTo>
                  <a:lnTo>
                    <a:pt x="105473" y="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7" name="Freeform: Shape 66">
              <a:extLst>
                <a:ext uri="{FF2B5EF4-FFF2-40B4-BE49-F238E27FC236}">
                  <a16:creationId xmlns:a16="http://schemas.microsoft.com/office/drawing/2014/main" id="{579E84F0-7787-4558-983A-E990EA5687FC}"/>
                </a:ext>
              </a:extLst>
            </p:cNvPr>
            <p:cNvSpPr/>
            <p:nvPr/>
          </p:nvSpPr>
          <p:spPr>
            <a:xfrm>
              <a:off x="2376614" y="2089092"/>
              <a:ext cx="131635" cy="206749"/>
            </a:xfrm>
            <a:custGeom>
              <a:avLst/>
              <a:gdLst>
                <a:gd name="connsiteX0" fmla="*/ 0 w 131635"/>
                <a:gd name="connsiteY0" fmla="*/ 206750 h 206749"/>
                <a:gd name="connsiteX1" fmla="*/ 74041 w 131635"/>
                <a:gd name="connsiteY1" fmla="*/ 121088 h 206749"/>
                <a:gd name="connsiteX2" fmla="*/ 97854 w 131635"/>
                <a:gd name="connsiteY2" fmla="*/ 91497 h 206749"/>
                <a:gd name="connsiteX3" fmla="*/ 109093 w 131635"/>
                <a:gd name="connsiteY3" fmla="*/ 60446 h 206749"/>
                <a:gd name="connsiteX4" fmla="*/ 71828 w 131635"/>
                <a:gd name="connsiteY4" fmla="*/ 20786 h 206749"/>
                <a:gd name="connsiteX5" fmla="*/ 68580 w 131635"/>
                <a:gd name="connsiteY5" fmla="*/ 20822 h 206749"/>
                <a:gd name="connsiteX6" fmla="*/ 34735 w 131635"/>
                <a:gd name="connsiteY6" fmla="*/ 38792 h 206749"/>
                <a:gd name="connsiteX7" fmla="*/ 28067 w 131635"/>
                <a:gd name="connsiteY7" fmla="*/ 62859 h 206749"/>
                <a:gd name="connsiteX8" fmla="*/ 5461 w 131635"/>
                <a:gd name="connsiteY8" fmla="*/ 62859 h 206749"/>
                <a:gd name="connsiteX9" fmla="*/ 20701 w 131635"/>
                <a:gd name="connsiteY9" fmla="*/ 20822 h 206749"/>
                <a:gd name="connsiteX10" fmla="*/ 68898 w 131635"/>
                <a:gd name="connsiteY10" fmla="*/ 58 h 206749"/>
                <a:gd name="connsiteX11" fmla="*/ 131636 w 131635"/>
                <a:gd name="connsiteY11" fmla="*/ 60700 h 206749"/>
                <a:gd name="connsiteX12" fmla="*/ 115507 w 131635"/>
                <a:gd name="connsiteY12" fmla="*/ 104325 h 206749"/>
                <a:gd name="connsiteX13" fmla="*/ 87757 w 131635"/>
                <a:gd name="connsiteY13" fmla="*/ 138170 h 206749"/>
                <a:gd name="connsiteX14" fmla="*/ 45403 w 131635"/>
                <a:gd name="connsiteY14" fmla="*/ 185986 h 206749"/>
                <a:gd name="connsiteX15" fmla="*/ 131636 w 131635"/>
                <a:gd name="connsiteY15" fmla="*/ 185986 h 206749"/>
                <a:gd name="connsiteX16" fmla="*/ 131636 w 131635"/>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635"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281" y="46023"/>
                    <a:pt x="27969" y="54368"/>
                    <a:pt x="28067" y="62859"/>
                  </a:cubicBezTo>
                  <a:lnTo>
                    <a:pt x="5461" y="62859"/>
                  </a:lnTo>
                  <a:cubicBezTo>
                    <a:pt x="5406" y="47485"/>
                    <a:pt x="10807" y="32589"/>
                    <a:pt x="20701" y="20822"/>
                  </a:cubicBezTo>
                  <a:cubicBezTo>
                    <a:pt x="32751" y="6901"/>
                    <a:pt x="50504" y="-747"/>
                    <a:pt x="68898" y="58"/>
                  </a:cubicBezTo>
                  <a:cubicBezTo>
                    <a:pt x="104839" y="58"/>
                    <a:pt x="131636" y="25458"/>
                    <a:pt x="131636" y="60700"/>
                  </a:cubicBezTo>
                  <a:cubicBezTo>
                    <a:pt x="131636" y="74416"/>
                    <a:pt x="127699" y="86925"/>
                    <a:pt x="115507" y="104325"/>
                  </a:cubicBezTo>
                  <a:cubicBezTo>
                    <a:pt x="106998" y="116199"/>
                    <a:pt x="96012" y="128709"/>
                    <a:pt x="87757" y="138170"/>
                  </a:cubicBezTo>
                  <a:lnTo>
                    <a:pt x="45403" y="185986"/>
                  </a:lnTo>
                  <a:lnTo>
                    <a:pt x="131636" y="185986"/>
                  </a:lnTo>
                  <a:lnTo>
                    <a:pt x="131636"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8" name="Freeform: Shape 67">
              <a:extLst>
                <a:ext uri="{FF2B5EF4-FFF2-40B4-BE49-F238E27FC236}">
                  <a16:creationId xmlns:a16="http://schemas.microsoft.com/office/drawing/2014/main" id="{37DEBCE6-4568-488B-9421-65E7C9B8B1CA}"/>
                </a:ext>
              </a:extLst>
            </p:cNvPr>
            <p:cNvSpPr/>
            <p:nvPr/>
          </p:nvSpPr>
          <p:spPr>
            <a:xfrm>
              <a:off x="2542416" y="2089150"/>
              <a:ext cx="145099" cy="210311"/>
            </a:xfrm>
            <a:custGeom>
              <a:avLst/>
              <a:gdLst>
                <a:gd name="connsiteX0" fmla="*/ 20380 w 145099"/>
                <a:gd name="connsiteY0" fmla="*/ 179832 h 210311"/>
                <a:gd name="connsiteX1" fmla="*/ 20380 w 145099"/>
                <a:gd name="connsiteY1" fmla="*/ 30480 h 210311"/>
                <a:gd name="connsiteX2" fmla="*/ 72514 w 145099"/>
                <a:gd name="connsiteY2" fmla="*/ 0 h 210311"/>
                <a:gd name="connsiteX3" fmla="*/ 124647 w 145099"/>
                <a:gd name="connsiteY3" fmla="*/ 30480 h 210311"/>
                <a:gd name="connsiteX4" fmla="*/ 124647 w 145099"/>
                <a:gd name="connsiteY4" fmla="*/ 179832 h 210311"/>
                <a:gd name="connsiteX5" fmla="*/ 72514 w 145099"/>
                <a:gd name="connsiteY5" fmla="*/ 210312 h 210311"/>
                <a:gd name="connsiteX6" fmla="*/ 20380 w 145099"/>
                <a:gd name="connsiteY6" fmla="*/ 179832 h 210311"/>
                <a:gd name="connsiteX7" fmla="*/ 37462 w 145099"/>
                <a:gd name="connsiteY7" fmla="*/ 43307 h 210311"/>
                <a:gd name="connsiteX8" fmla="*/ 37462 w 145099"/>
                <a:gd name="connsiteY8" fmla="*/ 167068 h 210311"/>
                <a:gd name="connsiteX9" fmla="*/ 72514 w 145099"/>
                <a:gd name="connsiteY9" fmla="*/ 189611 h 210311"/>
                <a:gd name="connsiteX10" fmla="*/ 107566 w 145099"/>
                <a:gd name="connsiteY10" fmla="*/ 167068 h 210311"/>
                <a:gd name="connsiteX11" fmla="*/ 107566 w 145099"/>
                <a:gd name="connsiteY11" fmla="*/ 43307 h 210311"/>
                <a:gd name="connsiteX12" fmla="*/ 72514 w 145099"/>
                <a:gd name="connsiteY12" fmla="*/ 20764 h 210311"/>
                <a:gd name="connsiteX13" fmla="*/ 37462 w 145099"/>
                <a:gd name="connsiteY13" fmla="*/ 43307 h 21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099" h="210311">
                  <a:moveTo>
                    <a:pt x="20380" y="179832"/>
                  </a:moveTo>
                  <a:cubicBezTo>
                    <a:pt x="-6793" y="133756"/>
                    <a:pt x="-6793" y="76556"/>
                    <a:pt x="20380" y="30480"/>
                  </a:cubicBezTo>
                  <a:cubicBezTo>
                    <a:pt x="35938" y="7938"/>
                    <a:pt x="56385" y="0"/>
                    <a:pt x="72514" y="0"/>
                  </a:cubicBezTo>
                  <a:cubicBezTo>
                    <a:pt x="88643" y="0"/>
                    <a:pt x="109090" y="7938"/>
                    <a:pt x="124647" y="30480"/>
                  </a:cubicBezTo>
                  <a:cubicBezTo>
                    <a:pt x="151917" y="76530"/>
                    <a:pt x="151917" y="133782"/>
                    <a:pt x="124647" y="179832"/>
                  </a:cubicBezTo>
                  <a:cubicBezTo>
                    <a:pt x="109090" y="202374"/>
                    <a:pt x="88706" y="210312"/>
                    <a:pt x="72514" y="210312"/>
                  </a:cubicBezTo>
                  <a:cubicBezTo>
                    <a:pt x="56321" y="210312"/>
                    <a:pt x="35684" y="202374"/>
                    <a:pt x="20380" y="179832"/>
                  </a:cubicBezTo>
                  <a:close/>
                  <a:moveTo>
                    <a:pt x="37462" y="43307"/>
                  </a:moveTo>
                  <a:cubicBezTo>
                    <a:pt x="17565" y="82162"/>
                    <a:pt x="17565" y="128214"/>
                    <a:pt x="37462" y="167068"/>
                  </a:cubicBezTo>
                  <a:cubicBezTo>
                    <a:pt x="48130" y="184086"/>
                    <a:pt x="62163" y="189611"/>
                    <a:pt x="72514" y="189611"/>
                  </a:cubicBezTo>
                  <a:cubicBezTo>
                    <a:pt x="82864" y="189611"/>
                    <a:pt x="96898" y="184086"/>
                    <a:pt x="107566" y="167068"/>
                  </a:cubicBezTo>
                  <a:cubicBezTo>
                    <a:pt x="127463" y="128214"/>
                    <a:pt x="127463" y="82162"/>
                    <a:pt x="107566" y="43307"/>
                  </a:cubicBezTo>
                  <a:cubicBezTo>
                    <a:pt x="96898" y="26226"/>
                    <a:pt x="82864" y="20764"/>
                    <a:pt x="72514" y="20764"/>
                  </a:cubicBezTo>
                  <a:cubicBezTo>
                    <a:pt x="62163" y="20764"/>
                    <a:pt x="48384" y="26226"/>
                    <a:pt x="37462" y="43307"/>
                  </a:cubicBez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69" name="Freeform: Shape 68">
              <a:extLst>
                <a:ext uri="{FF2B5EF4-FFF2-40B4-BE49-F238E27FC236}">
                  <a16:creationId xmlns:a16="http://schemas.microsoft.com/office/drawing/2014/main" id="{60726860-BB94-42D4-88DA-36935E492DC4}"/>
                </a:ext>
              </a:extLst>
            </p:cNvPr>
            <p:cNvSpPr/>
            <p:nvPr/>
          </p:nvSpPr>
          <p:spPr>
            <a:xfrm>
              <a:off x="2710624" y="2089092"/>
              <a:ext cx="132016" cy="206749"/>
            </a:xfrm>
            <a:custGeom>
              <a:avLst/>
              <a:gdLst>
                <a:gd name="connsiteX0" fmla="*/ 0 w 132016"/>
                <a:gd name="connsiteY0" fmla="*/ 206750 h 206749"/>
                <a:gd name="connsiteX1" fmla="*/ 74041 w 132016"/>
                <a:gd name="connsiteY1" fmla="*/ 121088 h 206749"/>
                <a:gd name="connsiteX2" fmla="*/ 97854 w 132016"/>
                <a:gd name="connsiteY2" fmla="*/ 91497 h 206749"/>
                <a:gd name="connsiteX3" fmla="*/ 109093 w 132016"/>
                <a:gd name="connsiteY3" fmla="*/ 60446 h 206749"/>
                <a:gd name="connsiteX4" fmla="*/ 71828 w 132016"/>
                <a:gd name="connsiteY4" fmla="*/ 20786 h 206749"/>
                <a:gd name="connsiteX5" fmla="*/ 68580 w 132016"/>
                <a:gd name="connsiteY5" fmla="*/ 20822 h 206749"/>
                <a:gd name="connsiteX6" fmla="*/ 34735 w 132016"/>
                <a:gd name="connsiteY6" fmla="*/ 38792 h 206749"/>
                <a:gd name="connsiteX7" fmla="*/ 28385 w 132016"/>
                <a:gd name="connsiteY7" fmla="*/ 62859 h 206749"/>
                <a:gd name="connsiteX8" fmla="*/ 5779 w 132016"/>
                <a:gd name="connsiteY8" fmla="*/ 62859 h 206749"/>
                <a:gd name="connsiteX9" fmla="*/ 21018 w 132016"/>
                <a:gd name="connsiteY9" fmla="*/ 20822 h 206749"/>
                <a:gd name="connsiteX10" fmla="*/ 69215 w 132016"/>
                <a:gd name="connsiteY10" fmla="*/ 58 h 206749"/>
                <a:gd name="connsiteX11" fmla="*/ 132017 w 132016"/>
                <a:gd name="connsiteY11" fmla="*/ 60700 h 206749"/>
                <a:gd name="connsiteX12" fmla="*/ 115824 w 132016"/>
                <a:gd name="connsiteY12" fmla="*/ 104325 h 206749"/>
                <a:gd name="connsiteX13" fmla="*/ 88074 w 132016"/>
                <a:gd name="connsiteY13" fmla="*/ 138170 h 206749"/>
                <a:gd name="connsiteX14" fmla="*/ 45276 w 132016"/>
                <a:gd name="connsiteY14" fmla="*/ 185986 h 206749"/>
                <a:gd name="connsiteX15" fmla="*/ 131255 w 132016"/>
                <a:gd name="connsiteY15" fmla="*/ 185986 h 206749"/>
                <a:gd name="connsiteX16" fmla="*/ 131255 w 132016"/>
                <a:gd name="connsiteY16" fmla="*/ 206750 h 20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016" h="206749">
                  <a:moveTo>
                    <a:pt x="0" y="206750"/>
                  </a:moveTo>
                  <a:lnTo>
                    <a:pt x="74041" y="121088"/>
                  </a:lnTo>
                  <a:cubicBezTo>
                    <a:pt x="79248" y="114738"/>
                    <a:pt x="93091" y="98800"/>
                    <a:pt x="97854" y="91497"/>
                  </a:cubicBezTo>
                  <a:cubicBezTo>
                    <a:pt x="104862" y="82636"/>
                    <a:pt x="108806" y="71740"/>
                    <a:pt x="109093" y="60446"/>
                  </a:cubicBezTo>
                  <a:cubicBezTo>
                    <a:pt x="109754" y="39204"/>
                    <a:pt x="93070" y="21447"/>
                    <a:pt x="71828" y="20786"/>
                  </a:cubicBezTo>
                  <a:cubicBezTo>
                    <a:pt x="70745" y="20752"/>
                    <a:pt x="69662" y="20764"/>
                    <a:pt x="68580" y="20822"/>
                  </a:cubicBezTo>
                  <a:cubicBezTo>
                    <a:pt x="54930" y="20472"/>
                    <a:pt x="42091" y="27289"/>
                    <a:pt x="34735" y="38792"/>
                  </a:cubicBezTo>
                  <a:cubicBezTo>
                    <a:pt x="30392" y="46056"/>
                    <a:pt x="28191" y="54399"/>
                    <a:pt x="28385" y="62859"/>
                  </a:cubicBezTo>
                  <a:lnTo>
                    <a:pt x="5779" y="62859"/>
                  </a:lnTo>
                  <a:cubicBezTo>
                    <a:pt x="5724" y="47485"/>
                    <a:pt x="11124" y="32589"/>
                    <a:pt x="21018" y="20822"/>
                  </a:cubicBezTo>
                  <a:cubicBezTo>
                    <a:pt x="33068" y="6901"/>
                    <a:pt x="50821" y="-747"/>
                    <a:pt x="69215" y="58"/>
                  </a:cubicBezTo>
                  <a:cubicBezTo>
                    <a:pt x="105156" y="58"/>
                    <a:pt x="132017" y="25458"/>
                    <a:pt x="132017" y="60700"/>
                  </a:cubicBezTo>
                  <a:cubicBezTo>
                    <a:pt x="132017" y="74416"/>
                    <a:pt x="128016" y="86925"/>
                    <a:pt x="115824" y="104325"/>
                  </a:cubicBezTo>
                  <a:cubicBezTo>
                    <a:pt x="107315" y="116199"/>
                    <a:pt x="96330" y="128709"/>
                    <a:pt x="88074" y="138170"/>
                  </a:cubicBezTo>
                  <a:lnTo>
                    <a:pt x="45276" y="185986"/>
                  </a:lnTo>
                  <a:lnTo>
                    <a:pt x="131255" y="185986"/>
                  </a:lnTo>
                  <a:lnTo>
                    <a:pt x="131255" y="206750"/>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0" name="Freeform: Shape 69">
              <a:extLst>
                <a:ext uri="{FF2B5EF4-FFF2-40B4-BE49-F238E27FC236}">
                  <a16:creationId xmlns:a16="http://schemas.microsoft.com/office/drawing/2014/main" id="{8706DA96-8BAD-4100-91E7-5757E2FBBC26}"/>
                </a:ext>
              </a:extLst>
            </p:cNvPr>
            <p:cNvSpPr/>
            <p:nvPr/>
          </p:nvSpPr>
          <p:spPr>
            <a:xfrm>
              <a:off x="2877629" y="2089087"/>
              <a:ext cx="131572" cy="206755"/>
            </a:xfrm>
            <a:custGeom>
              <a:avLst/>
              <a:gdLst>
                <a:gd name="connsiteX0" fmla="*/ 0 w 131572"/>
                <a:gd name="connsiteY0" fmla="*/ 206755 h 206755"/>
                <a:gd name="connsiteX1" fmla="*/ 74041 w 131572"/>
                <a:gd name="connsiteY1" fmla="*/ 121094 h 206755"/>
                <a:gd name="connsiteX2" fmla="*/ 97853 w 131572"/>
                <a:gd name="connsiteY2" fmla="*/ 91503 h 206755"/>
                <a:gd name="connsiteX3" fmla="*/ 109093 w 131572"/>
                <a:gd name="connsiteY3" fmla="*/ 60451 h 206755"/>
                <a:gd name="connsiteX4" fmla="*/ 71828 w 131572"/>
                <a:gd name="connsiteY4" fmla="*/ 20791 h 206755"/>
                <a:gd name="connsiteX5" fmla="*/ 68580 w 131572"/>
                <a:gd name="connsiteY5" fmla="*/ 20827 h 206755"/>
                <a:gd name="connsiteX6" fmla="*/ 34735 w 131572"/>
                <a:gd name="connsiteY6" fmla="*/ 38798 h 206755"/>
                <a:gd name="connsiteX7" fmla="*/ 28067 w 131572"/>
                <a:gd name="connsiteY7" fmla="*/ 62864 h 206755"/>
                <a:gd name="connsiteX8" fmla="*/ 5270 w 131572"/>
                <a:gd name="connsiteY8" fmla="*/ 62865 h 206755"/>
                <a:gd name="connsiteX9" fmla="*/ 20447 w 131572"/>
                <a:gd name="connsiteY9" fmla="*/ 20828 h 206755"/>
                <a:gd name="connsiteX10" fmla="*/ 68770 w 131572"/>
                <a:gd name="connsiteY10" fmla="*/ 63 h 206755"/>
                <a:gd name="connsiteX11" fmla="*/ 131572 w 131572"/>
                <a:gd name="connsiteY11" fmla="*/ 60705 h 206755"/>
                <a:gd name="connsiteX12" fmla="*/ 115379 w 131572"/>
                <a:gd name="connsiteY12" fmla="*/ 104330 h 206755"/>
                <a:gd name="connsiteX13" fmla="*/ 87630 w 131572"/>
                <a:gd name="connsiteY13" fmla="*/ 138175 h 206755"/>
                <a:gd name="connsiteX14" fmla="*/ 45275 w 131572"/>
                <a:gd name="connsiteY14" fmla="*/ 185991 h 206755"/>
                <a:gd name="connsiteX15" fmla="*/ 131254 w 131572"/>
                <a:gd name="connsiteY15" fmla="*/ 185991 h 206755"/>
                <a:gd name="connsiteX16" fmla="*/ 131254 w 131572"/>
                <a:gd name="connsiteY16" fmla="*/ 206755 h 206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572" h="206755">
                  <a:moveTo>
                    <a:pt x="0" y="206755"/>
                  </a:moveTo>
                  <a:lnTo>
                    <a:pt x="74041" y="121094"/>
                  </a:lnTo>
                  <a:cubicBezTo>
                    <a:pt x="79248" y="114744"/>
                    <a:pt x="93091" y="98805"/>
                    <a:pt x="97853" y="91503"/>
                  </a:cubicBezTo>
                  <a:cubicBezTo>
                    <a:pt x="104862" y="82642"/>
                    <a:pt x="108806" y="71746"/>
                    <a:pt x="109093" y="60451"/>
                  </a:cubicBezTo>
                  <a:cubicBezTo>
                    <a:pt x="109754" y="39209"/>
                    <a:pt x="93070" y="21453"/>
                    <a:pt x="71828" y="20791"/>
                  </a:cubicBezTo>
                  <a:cubicBezTo>
                    <a:pt x="70745" y="20758"/>
                    <a:pt x="69662" y="20770"/>
                    <a:pt x="68580" y="20827"/>
                  </a:cubicBezTo>
                  <a:cubicBezTo>
                    <a:pt x="54930" y="20478"/>
                    <a:pt x="42091" y="27294"/>
                    <a:pt x="34735" y="38798"/>
                  </a:cubicBezTo>
                  <a:cubicBezTo>
                    <a:pt x="30281" y="46028"/>
                    <a:pt x="27969" y="54373"/>
                    <a:pt x="28067" y="62864"/>
                  </a:cubicBezTo>
                  <a:lnTo>
                    <a:pt x="5270" y="62865"/>
                  </a:lnTo>
                  <a:cubicBezTo>
                    <a:pt x="5170" y="47493"/>
                    <a:pt x="10551" y="32590"/>
                    <a:pt x="20447" y="20828"/>
                  </a:cubicBezTo>
                  <a:cubicBezTo>
                    <a:pt x="32525" y="6871"/>
                    <a:pt x="50333" y="-781"/>
                    <a:pt x="68770" y="63"/>
                  </a:cubicBezTo>
                  <a:cubicBezTo>
                    <a:pt x="104711" y="63"/>
                    <a:pt x="131572" y="25463"/>
                    <a:pt x="131572" y="60705"/>
                  </a:cubicBezTo>
                  <a:cubicBezTo>
                    <a:pt x="131572" y="74421"/>
                    <a:pt x="127571" y="86931"/>
                    <a:pt x="115379" y="104330"/>
                  </a:cubicBezTo>
                  <a:cubicBezTo>
                    <a:pt x="106870" y="116205"/>
                    <a:pt x="95885" y="128714"/>
                    <a:pt x="87630" y="138175"/>
                  </a:cubicBezTo>
                  <a:lnTo>
                    <a:pt x="45275" y="185991"/>
                  </a:lnTo>
                  <a:lnTo>
                    <a:pt x="131254" y="185991"/>
                  </a:lnTo>
                  <a:lnTo>
                    <a:pt x="131254" y="206755"/>
                  </a:lnTo>
                  <a:close/>
                </a:path>
              </a:pathLst>
            </a:custGeom>
            <a:solidFill>
              <a:srgbClr val="DD1D21"/>
            </a:solidFill>
            <a:ln w="6350" cap="flat">
              <a:noFill/>
              <a:prstDash val="solid"/>
              <a:miter/>
            </a:ln>
          </p:spPr>
          <p:txBody>
            <a:bodyPr rtlCol="0" anchor="ctr"/>
            <a:lstStyle/>
            <a:p>
              <a:endParaRPr lang="en-GB">
                <a:latin typeface="Futura Std Medium" panose="020B0502020204020303" pitchFamily="34" charset="0"/>
              </a:endParaRPr>
            </a:p>
          </p:txBody>
        </p:sp>
        <p:sp>
          <p:nvSpPr>
            <p:cNvPr id="71" name="Freeform: Shape 70">
              <a:extLst>
                <a:ext uri="{FF2B5EF4-FFF2-40B4-BE49-F238E27FC236}">
                  <a16:creationId xmlns:a16="http://schemas.microsoft.com/office/drawing/2014/main" id="{B02FFA20-FF0A-4A07-8697-26EE0F3DB09F}"/>
                </a:ext>
              </a:extLst>
            </p:cNvPr>
            <p:cNvSpPr/>
            <p:nvPr/>
          </p:nvSpPr>
          <p:spPr>
            <a:xfrm>
              <a:off x="543174" y="1242187"/>
              <a:ext cx="265308" cy="252728"/>
            </a:xfrm>
            <a:custGeom>
              <a:avLst/>
              <a:gdLst>
                <a:gd name="connsiteX0" fmla="*/ 4 w 265308"/>
                <a:gd name="connsiteY0" fmla="*/ 126364 h 252728"/>
                <a:gd name="connsiteX1" fmla="*/ 37088 w 265308"/>
                <a:gd name="connsiteY1" fmla="*/ 36512 h 252728"/>
                <a:gd name="connsiteX2" fmla="*/ 79125 w 265308"/>
                <a:gd name="connsiteY2" fmla="*/ 9715 h 252728"/>
                <a:gd name="connsiteX3" fmla="*/ 185932 w 265308"/>
                <a:gd name="connsiteY3" fmla="*/ 9715 h 252728"/>
                <a:gd name="connsiteX4" fmla="*/ 228033 w 265308"/>
                <a:gd name="connsiteY4" fmla="*/ 36512 h 252728"/>
                <a:gd name="connsiteX5" fmla="*/ 255465 w 265308"/>
                <a:gd name="connsiteY5" fmla="*/ 76707 h 252728"/>
                <a:gd name="connsiteX6" fmla="*/ 255465 w 265308"/>
                <a:gd name="connsiteY6" fmla="*/ 176021 h 252728"/>
                <a:gd name="connsiteX7" fmla="*/ 228033 w 265308"/>
                <a:gd name="connsiteY7" fmla="*/ 216217 h 252728"/>
                <a:gd name="connsiteX8" fmla="*/ 185932 w 265308"/>
                <a:gd name="connsiteY8" fmla="*/ 243014 h 252728"/>
                <a:gd name="connsiteX9" fmla="*/ 79125 w 265308"/>
                <a:gd name="connsiteY9" fmla="*/ 243014 h 252728"/>
                <a:gd name="connsiteX10" fmla="*/ 258 w 265308"/>
                <a:gd name="connsiteY10" fmla="*/ 126365 h 252728"/>
                <a:gd name="connsiteX11" fmla="*/ 65028 w 265308"/>
                <a:gd name="connsiteY11" fmla="*/ 126364 h 252728"/>
                <a:gd name="connsiteX12" fmla="*/ 70426 w 265308"/>
                <a:gd name="connsiteY12" fmla="*/ 152717 h 252728"/>
                <a:gd name="connsiteX13" fmla="*/ 85031 w 265308"/>
                <a:gd name="connsiteY13" fmla="*/ 173672 h 252728"/>
                <a:gd name="connsiteX14" fmla="*/ 106494 w 265308"/>
                <a:gd name="connsiteY14" fmla="*/ 187451 h 252728"/>
                <a:gd name="connsiteX15" fmla="*/ 179836 w 265308"/>
                <a:gd name="connsiteY15" fmla="*/ 173862 h 252728"/>
                <a:gd name="connsiteX16" fmla="*/ 194568 w 265308"/>
                <a:gd name="connsiteY16" fmla="*/ 152907 h 252728"/>
                <a:gd name="connsiteX17" fmla="*/ 194568 w 265308"/>
                <a:gd name="connsiteY17" fmla="*/ 100202 h 252728"/>
                <a:gd name="connsiteX18" fmla="*/ 179836 w 265308"/>
                <a:gd name="connsiteY18" fmla="*/ 79247 h 252728"/>
                <a:gd name="connsiteX19" fmla="*/ 106494 w 265308"/>
                <a:gd name="connsiteY19" fmla="*/ 65468 h 252728"/>
                <a:gd name="connsiteX20" fmla="*/ 85031 w 265308"/>
                <a:gd name="connsiteY20" fmla="*/ 79247 h 252728"/>
                <a:gd name="connsiteX21" fmla="*/ 70426 w 265308"/>
                <a:gd name="connsiteY21" fmla="*/ 100202 h 252728"/>
                <a:gd name="connsiteX22" fmla="*/ 65028 w 265308"/>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308" h="252728">
                  <a:moveTo>
                    <a:pt x="4" y="126364"/>
                  </a:moveTo>
                  <a:cubicBezTo>
                    <a:pt x="-281" y="92634"/>
                    <a:pt x="13096" y="60223"/>
                    <a:pt x="37088" y="36512"/>
                  </a:cubicBezTo>
                  <a:cubicBezTo>
                    <a:pt x="49170" y="24861"/>
                    <a:pt x="63463" y="15749"/>
                    <a:pt x="79125" y="9715"/>
                  </a:cubicBezTo>
                  <a:cubicBezTo>
                    <a:pt x="113550" y="-3238"/>
                    <a:pt x="151508" y="-3238"/>
                    <a:pt x="185932" y="9715"/>
                  </a:cubicBezTo>
                  <a:cubicBezTo>
                    <a:pt x="201608" y="15760"/>
                    <a:pt x="215920" y="24870"/>
                    <a:pt x="228033" y="36512"/>
                  </a:cubicBezTo>
                  <a:cubicBezTo>
                    <a:pt x="239777" y="47938"/>
                    <a:pt x="249106" y="61607"/>
                    <a:pt x="255465" y="76707"/>
                  </a:cubicBezTo>
                  <a:cubicBezTo>
                    <a:pt x="268589" y="108511"/>
                    <a:pt x="268589" y="144218"/>
                    <a:pt x="255465" y="176021"/>
                  </a:cubicBezTo>
                  <a:cubicBezTo>
                    <a:pt x="249106" y="191122"/>
                    <a:pt x="239777" y="204791"/>
                    <a:pt x="228033" y="216217"/>
                  </a:cubicBezTo>
                  <a:cubicBezTo>
                    <a:pt x="215937" y="227881"/>
                    <a:pt x="201620" y="236994"/>
                    <a:pt x="185932" y="243014"/>
                  </a:cubicBezTo>
                  <a:cubicBezTo>
                    <a:pt x="151508" y="255967"/>
                    <a:pt x="113550" y="255967"/>
                    <a:pt x="79125" y="243014"/>
                  </a:cubicBezTo>
                  <a:cubicBezTo>
                    <a:pt x="31135" y="224317"/>
                    <a:pt x="-271" y="177866"/>
                    <a:pt x="258" y="126365"/>
                  </a:cubicBezTo>
                  <a:close/>
                  <a:moveTo>
                    <a:pt x="65028" y="126364"/>
                  </a:moveTo>
                  <a:cubicBezTo>
                    <a:pt x="64956" y="135430"/>
                    <a:pt x="66795" y="144410"/>
                    <a:pt x="70426" y="152717"/>
                  </a:cubicBezTo>
                  <a:cubicBezTo>
                    <a:pt x="73909" y="160572"/>
                    <a:pt x="78867" y="167685"/>
                    <a:pt x="85031" y="173672"/>
                  </a:cubicBezTo>
                  <a:cubicBezTo>
                    <a:pt x="91214" y="179626"/>
                    <a:pt x="98506" y="184308"/>
                    <a:pt x="106494" y="187451"/>
                  </a:cubicBezTo>
                  <a:cubicBezTo>
                    <a:pt x="131503" y="197576"/>
                    <a:pt x="160115" y="192275"/>
                    <a:pt x="179836" y="173862"/>
                  </a:cubicBezTo>
                  <a:cubicBezTo>
                    <a:pt x="186079" y="167916"/>
                    <a:pt x="191086" y="160794"/>
                    <a:pt x="194568" y="152907"/>
                  </a:cubicBezTo>
                  <a:cubicBezTo>
                    <a:pt x="201762" y="136075"/>
                    <a:pt x="201762" y="117034"/>
                    <a:pt x="194568" y="100202"/>
                  </a:cubicBezTo>
                  <a:cubicBezTo>
                    <a:pt x="191053" y="92334"/>
                    <a:pt x="186050" y="85219"/>
                    <a:pt x="179836" y="79247"/>
                  </a:cubicBezTo>
                  <a:cubicBezTo>
                    <a:pt x="160097" y="60885"/>
                    <a:pt x="131552" y="55522"/>
                    <a:pt x="106494" y="65468"/>
                  </a:cubicBezTo>
                  <a:cubicBezTo>
                    <a:pt x="98506" y="68611"/>
                    <a:pt x="91214" y="73293"/>
                    <a:pt x="85031" y="79247"/>
                  </a:cubicBezTo>
                  <a:cubicBezTo>
                    <a:pt x="78896" y="85258"/>
                    <a:pt x="73942" y="92366"/>
                    <a:pt x="70426" y="100202"/>
                  </a:cubicBezTo>
                  <a:cubicBezTo>
                    <a:pt x="66821" y="108451"/>
                    <a:pt x="64983" y="117363"/>
                    <a:pt x="6502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2" name="Freeform: Shape 71">
              <a:extLst>
                <a:ext uri="{FF2B5EF4-FFF2-40B4-BE49-F238E27FC236}">
                  <a16:creationId xmlns:a16="http://schemas.microsoft.com/office/drawing/2014/main" id="{CD5FA8BE-57A7-4F77-9ED1-B465CF60C1B0}"/>
                </a:ext>
              </a:extLst>
            </p:cNvPr>
            <p:cNvSpPr/>
            <p:nvPr/>
          </p:nvSpPr>
          <p:spPr>
            <a:xfrm>
              <a:off x="841247"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2 w 239013"/>
                <a:gd name="connsiteY3" fmla="*/ 146368 h 239394"/>
                <a:gd name="connsiteX4" fmla="*/ 177102 w 239013"/>
                <a:gd name="connsiteY4" fmla="*/ 0 h 239394"/>
                <a:gd name="connsiteX5" fmla="*/ 239014 w 239013"/>
                <a:gd name="connsiteY5" fmla="*/ 0 h 239394"/>
                <a:gd name="connsiteX6" fmla="*/ 239014 w 239013"/>
                <a:gd name="connsiteY6" fmla="*/ 239395 h 239394"/>
                <a:gd name="connsiteX7" fmla="*/ 177102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2" y="146368"/>
                  </a:lnTo>
                  <a:lnTo>
                    <a:pt x="177102" y="0"/>
                  </a:lnTo>
                  <a:lnTo>
                    <a:pt x="239014" y="0"/>
                  </a:lnTo>
                  <a:lnTo>
                    <a:pt x="239014" y="239395"/>
                  </a:lnTo>
                  <a:lnTo>
                    <a:pt x="177102"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3" name="Freeform: Shape 72">
              <a:extLst>
                <a:ext uri="{FF2B5EF4-FFF2-40B4-BE49-F238E27FC236}">
                  <a16:creationId xmlns:a16="http://schemas.microsoft.com/office/drawing/2014/main" id="{7B9EC31F-4B70-424A-9E62-C062F473C457}"/>
                </a:ext>
              </a:extLst>
            </p:cNvPr>
            <p:cNvSpPr/>
            <p:nvPr/>
          </p:nvSpPr>
          <p:spPr>
            <a:xfrm>
              <a:off x="1203134" y="1249044"/>
              <a:ext cx="164464" cy="239394"/>
            </a:xfrm>
            <a:custGeom>
              <a:avLst/>
              <a:gdLst>
                <a:gd name="connsiteX0" fmla="*/ 113348 w 164464"/>
                <a:gd name="connsiteY0" fmla="*/ 52705 h 239394"/>
                <a:gd name="connsiteX1" fmla="*/ 113348 w 164464"/>
                <a:gd name="connsiteY1" fmla="*/ 239395 h 239394"/>
                <a:gd name="connsiteX2" fmla="*/ 51118 w 164464"/>
                <a:gd name="connsiteY2" fmla="*/ 239395 h 239394"/>
                <a:gd name="connsiteX3" fmla="*/ 51118 w 164464"/>
                <a:gd name="connsiteY3" fmla="*/ 52705 h 239394"/>
                <a:gd name="connsiteX4" fmla="*/ 0 w 164464"/>
                <a:gd name="connsiteY4" fmla="*/ 52705 h 239394"/>
                <a:gd name="connsiteX5" fmla="*/ 0 w 164464"/>
                <a:gd name="connsiteY5" fmla="*/ 0 h 239394"/>
                <a:gd name="connsiteX6" fmla="*/ 164465 w 164464"/>
                <a:gd name="connsiteY6" fmla="*/ 0 h 239394"/>
                <a:gd name="connsiteX7" fmla="*/ 164465 w 164464"/>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4" h="239394">
                  <a:moveTo>
                    <a:pt x="113348" y="52705"/>
                  </a:moveTo>
                  <a:lnTo>
                    <a:pt x="113348" y="239395"/>
                  </a:lnTo>
                  <a:lnTo>
                    <a:pt x="51118" y="239395"/>
                  </a:lnTo>
                  <a:lnTo>
                    <a:pt x="51118"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4" name="Freeform: Shape 73">
              <a:extLst>
                <a:ext uri="{FF2B5EF4-FFF2-40B4-BE49-F238E27FC236}">
                  <a16:creationId xmlns:a16="http://schemas.microsoft.com/office/drawing/2014/main" id="{4BD53715-54C9-4D98-A736-0DD91B62C5AF}"/>
                </a:ext>
              </a:extLst>
            </p:cNvPr>
            <p:cNvSpPr/>
            <p:nvPr/>
          </p:nvSpPr>
          <p:spPr>
            <a:xfrm>
              <a:off x="1388872" y="1248854"/>
              <a:ext cx="214249" cy="239394"/>
            </a:xfrm>
            <a:custGeom>
              <a:avLst/>
              <a:gdLst>
                <a:gd name="connsiteX0" fmla="*/ 62230 w 214249"/>
                <a:gd name="connsiteY0" fmla="*/ 92393 h 239394"/>
                <a:gd name="connsiteX1" fmla="*/ 152082 w 214249"/>
                <a:gd name="connsiteY1" fmla="*/ 92393 h 239394"/>
                <a:gd name="connsiteX2" fmla="*/ 152082 w 214249"/>
                <a:gd name="connsiteY2" fmla="*/ 0 h 239394"/>
                <a:gd name="connsiteX3" fmla="*/ 214249 w 214249"/>
                <a:gd name="connsiteY3" fmla="*/ 0 h 239394"/>
                <a:gd name="connsiteX4" fmla="*/ 214249 w 214249"/>
                <a:gd name="connsiteY4" fmla="*/ 239395 h 239394"/>
                <a:gd name="connsiteX5" fmla="*/ 152082 w 214249"/>
                <a:gd name="connsiteY5" fmla="*/ 239395 h 239394"/>
                <a:gd name="connsiteX6" fmla="*/ 152082 w 214249"/>
                <a:gd name="connsiteY6" fmla="*/ 140653 h 239394"/>
                <a:gd name="connsiteX7" fmla="*/ 62230 w 214249"/>
                <a:gd name="connsiteY7" fmla="*/ 140653 h 239394"/>
                <a:gd name="connsiteX8" fmla="*/ 62230 w 214249"/>
                <a:gd name="connsiteY8" fmla="*/ 239395 h 239394"/>
                <a:gd name="connsiteX9" fmla="*/ 0 w 214249"/>
                <a:gd name="connsiteY9" fmla="*/ 239395 h 239394"/>
                <a:gd name="connsiteX10" fmla="*/ 0 w 214249"/>
                <a:gd name="connsiteY10" fmla="*/ 0 h 239394"/>
                <a:gd name="connsiteX11" fmla="*/ 62230 w 214249"/>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249" h="239394">
                  <a:moveTo>
                    <a:pt x="62230" y="92393"/>
                  </a:moveTo>
                  <a:lnTo>
                    <a:pt x="152082" y="92393"/>
                  </a:lnTo>
                  <a:lnTo>
                    <a:pt x="152082" y="0"/>
                  </a:lnTo>
                  <a:lnTo>
                    <a:pt x="214249" y="0"/>
                  </a:lnTo>
                  <a:lnTo>
                    <a:pt x="214249" y="239395"/>
                  </a:lnTo>
                  <a:lnTo>
                    <a:pt x="152082" y="239395"/>
                  </a:lnTo>
                  <a:lnTo>
                    <a:pt x="152082" y="140653"/>
                  </a:lnTo>
                  <a:lnTo>
                    <a:pt x="62230" y="140653"/>
                  </a:lnTo>
                  <a:lnTo>
                    <a:pt x="62230" y="239395"/>
                  </a:lnTo>
                  <a:lnTo>
                    <a:pt x="0" y="239395"/>
                  </a:lnTo>
                  <a:lnTo>
                    <a:pt x="0" y="0"/>
                  </a:lnTo>
                  <a:lnTo>
                    <a:pt x="6223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5" name="Freeform: Shape 74">
              <a:extLst>
                <a:ext uri="{FF2B5EF4-FFF2-40B4-BE49-F238E27FC236}">
                  <a16:creationId xmlns:a16="http://schemas.microsoft.com/office/drawing/2014/main" id="{E5201AB8-2B45-489D-A70F-D593975BDF18}"/>
                </a:ext>
              </a:extLst>
            </p:cNvPr>
            <p:cNvSpPr/>
            <p:nvPr/>
          </p:nvSpPr>
          <p:spPr>
            <a:xfrm>
              <a:off x="164693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6" name="Freeform: Shape 75">
              <a:extLst>
                <a:ext uri="{FF2B5EF4-FFF2-40B4-BE49-F238E27FC236}">
                  <a16:creationId xmlns:a16="http://schemas.microsoft.com/office/drawing/2014/main" id="{72C5C20C-545F-414A-86CB-ECC8B036318A}"/>
                </a:ext>
              </a:extLst>
            </p:cNvPr>
            <p:cNvSpPr/>
            <p:nvPr/>
          </p:nvSpPr>
          <p:spPr>
            <a:xfrm>
              <a:off x="1900301" y="1248854"/>
              <a:ext cx="140589" cy="246062"/>
            </a:xfrm>
            <a:custGeom>
              <a:avLst/>
              <a:gdLst>
                <a:gd name="connsiteX0" fmla="*/ 140589 w 140589"/>
                <a:gd name="connsiteY0" fmla="*/ 0 h 246062"/>
                <a:gd name="connsiteX1" fmla="*/ 140589 w 140589"/>
                <a:gd name="connsiteY1" fmla="*/ 166053 h 246062"/>
                <a:gd name="connsiteX2" fmla="*/ 139509 w 140589"/>
                <a:gd name="connsiteY2" fmla="*/ 185420 h 246062"/>
                <a:gd name="connsiteX3" fmla="*/ 135826 w 140589"/>
                <a:gd name="connsiteY3" fmla="*/ 200660 h 246062"/>
                <a:gd name="connsiteX4" fmla="*/ 124587 w 140589"/>
                <a:gd name="connsiteY4" fmla="*/ 219202 h 246062"/>
                <a:gd name="connsiteX5" fmla="*/ 107886 w 140589"/>
                <a:gd name="connsiteY5" fmla="*/ 233490 h 246062"/>
                <a:gd name="connsiteX6" fmla="*/ 86804 w 140589"/>
                <a:gd name="connsiteY6" fmla="*/ 242697 h 246062"/>
                <a:gd name="connsiteX7" fmla="*/ 62547 w 140589"/>
                <a:gd name="connsiteY7" fmla="*/ 246063 h 246062"/>
                <a:gd name="connsiteX8" fmla="*/ 0 w 140589"/>
                <a:gd name="connsiteY8" fmla="*/ 210820 h 246062"/>
                <a:gd name="connsiteX9" fmla="*/ 40640 w 140589"/>
                <a:gd name="connsiteY9" fmla="*/ 169228 h 246062"/>
                <a:gd name="connsiteX10" fmla="*/ 47561 w 140589"/>
                <a:gd name="connsiteY10" fmla="*/ 186373 h 246062"/>
                <a:gd name="connsiteX11" fmla="*/ 60960 w 140589"/>
                <a:gd name="connsiteY11" fmla="*/ 192723 h 246062"/>
                <a:gd name="connsiteX12" fmla="*/ 78359 w 140589"/>
                <a:gd name="connsiteY12" fmla="*/ 165100 h 246062"/>
                <a:gd name="connsiteX13" fmla="*/ 78359 w 140589"/>
                <a:gd name="connsiteY13" fmla="*/ 0 h 2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589" h="246062">
                  <a:moveTo>
                    <a:pt x="140589" y="0"/>
                  </a:moveTo>
                  <a:lnTo>
                    <a:pt x="140589" y="166053"/>
                  </a:lnTo>
                  <a:cubicBezTo>
                    <a:pt x="140608" y="172524"/>
                    <a:pt x="140248" y="178991"/>
                    <a:pt x="139509" y="185420"/>
                  </a:cubicBezTo>
                  <a:cubicBezTo>
                    <a:pt x="138928" y="190635"/>
                    <a:pt x="137690" y="195755"/>
                    <a:pt x="135826" y="200660"/>
                  </a:cubicBezTo>
                  <a:cubicBezTo>
                    <a:pt x="133116" y="207412"/>
                    <a:pt x="129319" y="213675"/>
                    <a:pt x="124587" y="219202"/>
                  </a:cubicBezTo>
                  <a:cubicBezTo>
                    <a:pt x="119832" y="224839"/>
                    <a:pt x="114191" y="229664"/>
                    <a:pt x="107886" y="233490"/>
                  </a:cubicBezTo>
                  <a:cubicBezTo>
                    <a:pt x="101319" y="237520"/>
                    <a:pt x="94224" y="240619"/>
                    <a:pt x="86804" y="242697"/>
                  </a:cubicBezTo>
                  <a:cubicBezTo>
                    <a:pt x="78917" y="244951"/>
                    <a:pt x="70751" y="246084"/>
                    <a:pt x="62547" y="246063"/>
                  </a:cubicBezTo>
                  <a:cubicBezTo>
                    <a:pt x="36893" y="246063"/>
                    <a:pt x="16044" y="234315"/>
                    <a:pt x="0" y="210820"/>
                  </a:cubicBezTo>
                  <a:lnTo>
                    <a:pt x="40640" y="169228"/>
                  </a:lnTo>
                  <a:cubicBezTo>
                    <a:pt x="41295" y="175478"/>
                    <a:pt x="43693" y="181419"/>
                    <a:pt x="47561" y="186373"/>
                  </a:cubicBezTo>
                  <a:cubicBezTo>
                    <a:pt x="50810" y="190441"/>
                    <a:pt x="55754" y="192784"/>
                    <a:pt x="60960" y="192723"/>
                  </a:cubicBezTo>
                  <a:cubicBezTo>
                    <a:pt x="72602" y="192723"/>
                    <a:pt x="78401" y="183515"/>
                    <a:pt x="78359" y="165100"/>
                  </a:cubicBezTo>
                  <a:lnTo>
                    <a:pt x="78359"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7" name="Freeform: Shape 76">
              <a:extLst>
                <a:ext uri="{FF2B5EF4-FFF2-40B4-BE49-F238E27FC236}">
                  <a16:creationId xmlns:a16="http://schemas.microsoft.com/office/drawing/2014/main" id="{115E3B80-0732-4355-A515-8DFFDEF10F43}"/>
                </a:ext>
              </a:extLst>
            </p:cNvPr>
            <p:cNvSpPr/>
            <p:nvPr/>
          </p:nvSpPr>
          <p:spPr>
            <a:xfrm>
              <a:off x="2074215" y="1242187"/>
              <a:ext cx="265124" cy="252728"/>
            </a:xfrm>
            <a:custGeom>
              <a:avLst/>
              <a:gdLst>
                <a:gd name="connsiteX0" fmla="*/ 12 w 265124"/>
                <a:gd name="connsiteY0" fmla="*/ 126364 h 252728"/>
                <a:gd name="connsiteX1" fmla="*/ 78942 w 265124"/>
                <a:gd name="connsiteY1" fmla="*/ 9715 h 252728"/>
                <a:gd name="connsiteX2" fmla="*/ 185749 w 265124"/>
                <a:gd name="connsiteY2" fmla="*/ 9715 h 252728"/>
                <a:gd name="connsiteX3" fmla="*/ 227786 w 265124"/>
                <a:gd name="connsiteY3" fmla="*/ 36512 h 252728"/>
                <a:gd name="connsiteX4" fmla="*/ 255281 w 265124"/>
                <a:gd name="connsiteY4" fmla="*/ 76707 h 252728"/>
                <a:gd name="connsiteX5" fmla="*/ 255281 w 265124"/>
                <a:gd name="connsiteY5" fmla="*/ 176021 h 252728"/>
                <a:gd name="connsiteX6" fmla="*/ 227786 w 265124"/>
                <a:gd name="connsiteY6" fmla="*/ 216217 h 252728"/>
                <a:gd name="connsiteX7" fmla="*/ 185749 w 265124"/>
                <a:gd name="connsiteY7" fmla="*/ 243014 h 252728"/>
                <a:gd name="connsiteX8" fmla="*/ 78942 w 265124"/>
                <a:gd name="connsiteY8" fmla="*/ 243014 h 252728"/>
                <a:gd name="connsiteX9" fmla="*/ 12 w 265124"/>
                <a:gd name="connsiteY9" fmla="*/ 126365 h 252728"/>
                <a:gd name="connsiteX10" fmla="*/ 65099 w 265124"/>
                <a:gd name="connsiteY10" fmla="*/ 126364 h 252728"/>
                <a:gd name="connsiteX11" fmla="*/ 70497 w 265124"/>
                <a:gd name="connsiteY11" fmla="*/ 152717 h 252728"/>
                <a:gd name="connsiteX12" fmla="*/ 106565 w 265124"/>
                <a:gd name="connsiteY12" fmla="*/ 187451 h 252728"/>
                <a:gd name="connsiteX13" fmla="*/ 158254 w 265124"/>
                <a:gd name="connsiteY13" fmla="*/ 187451 h 252728"/>
                <a:gd name="connsiteX14" fmla="*/ 180034 w 265124"/>
                <a:gd name="connsiteY14" fmla="*/ 173862 h 252728"/>
                <a:gd name="connsiteX15" fmla="*/ 194830 w 265124"/>
                <a:gd name="connsiteY15" fmla="*/ 152907 h 252728"/>
                <a:gd name="connsiteX16" fmla="*/ 194830 w 265124"/>
                <a:gd name="connsiteY16" fmla="*/ 100202 h 252728"/>
                <a:gd name="connsiteX17" fmla="*/ 158444 w 265124"/>
                <a:gd name="connsiteY17" fmla="*/ 65468 h 252728"/>
                <a:gd name="connsiteX18" fmla="*/ 106755 w 265124"/>
                <a:gd name="connsiteY18" fmla="*/ 65468 h 252728"/>
                <a:gd name="connsiteX19" fmla="*/ 85292 w 265124"/>
                <a:gd name="connsiteY19" fmla="*/ 79247 h 252728"/>
                <a:gd name="connsiteX20" fmla="*/ 70687 w 265124"/>
                <a:gd name="connsiteY20" fmla="*/ 100202 h 252728"/>
                <a:gd name="connsiteX21" fmla="*/ 65099 w 265124"/>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124" h="252728">
                  <a:moveTo>
                    <a:pt x="12" y="126364"/>
                  </a:moveTo>
                  <a:cubicBezTo>
                    <a:pt x="-692" y="74792"/>
                    <a:pt x="30807" y="28241"/>
                    <a:pt x="78942" y="9715"/>
                  </a:cubicBezTo>
                  <a:cubicBezTo>
                    <a:pt x="113366" y="-3238"/>
                    <a:pt x="151325" y="-3238"/>
                    <a:pt x="185749" y="9715"/>
                  </a:cubicBezTo>
                  <a:cubicBezTo>
                    <a:pt x="201406" y="15760"/>
                    <a:pt x="215697" y="24870"/>
                    <a:pt x="227786" y="36512"/>
                  </a:cubicBezTo>
                  <a:cubicBezTo>
                    <a:pt x="239529" y="47952"/>
                    <a:pt x="248876" y="61616"/>
                    <a:pt x="255281" y="76707"/>
                  </a:cubicBezTo>
                  <a:cubicBezTo>
                    <a:pt x="268406" y="108511"/>
                    <a:pt x="268406" y="144218"/>
                    <a:pt x="255281" y="176021"/>
                  </a:cubicBezTo>
                  <a:cubicBezTo>
                    <a:pt x="248876" y="191113"/>
                    <a:pt x="239529" y="204777"/>
                    <a:pt x="227786" y="216217"/>
                  </a:cubicBezTo>
                  <a:cubicBezTo>
                    <a:pt x="215714" y="227879"/>
                    <a:pt x="201417" y="236992"/>
                    <a:pt x="185749" y="243014"/>
                  </a:cubicBezTo>
                  <a:cubicBezTo>
                    <a:pt x="151325" y="255967"/>
                    <a:pt x="113366" y="255967"/>
                    <a:pt x="78942" y="243014"/>
                  </a:cubicBezTo>
                  <a:cubicBezTo>
                    <a:pt x="30927" y="224337"/>
                    <a:pt x="-507" y="177882"/>
                    <a:pt x="12" y="126365"/>
                  </a:cubicBezTo>
                  <a:close/>
                  <a:moveTo>
                    <a:pt x="65099" y="126364"/>
                  </a:moveTo>
                  <a:cubicBezTo>
                    <a:pt x="64996" y="135433"/>
                    <a:pt x="66836" y="144419"/>
                    <a:pt x="70497" y="152717"/>
                  </a:cubicBezTo>
                  <a:cubicBezTo>
                    <a:pt x="77459" y="168605"/>
                    <a:pt x="90426" y="181092"/>
                    <a:pt x="106565" y="187451"/>
                  </a:cubicBezTo>
                  <a:cubicBezTo>
                    <a:pt x="123160" y="194061"/>
                    <a:pt x="141658" y="194061"/>
                    <a:pt x="158254" y="187451"/>
                  </a:cubicBezTo>
                  <a:cubicBezTo>
                    <a:pt x="166325" y="184374"/>
                    <a:pt x="173722" y="179759"/>
                    <a:pt x="180034" y="173862"/>
                  </a:cubicBezTo>
                  <a:cubicBezTo>
                    <a:pt x="186315" y="167935"/>
                    <a:pt x="191346" y="160810"/>
                    <a:pt x="194830" y="152907"/>
                  </a:cubicBezTo>
                  <a:cubicBezTo>
                    <a:pt x="202023" y="136075"/>
                    <a:pt x="202023" y="117034"/>
                    <a:pt x="194830" y="100202"/>
                  </a:cubicBezTo>
                  <a:cubicBezTo>
                    <a:pt x="187718" y="84306"/>
                    <a:pt x="174654" y="71834"/>
                    <a:pt x="158444" y="65468"/>
                  </a:cubicBezTo>
                  <a:cubicBezTo>
                    <a:pt x="141848" y="58858"/>
                    <a:pt x="123351" y="58858"/>
                    <a:pt x="106755" y="65468"/>
                  </a:cubicBezTo>
                  <a:cubicBezTo>
                    <a:pt x="98767" y="68611"/>
                    <a:pt x="91475" y="73293"/>
                    <a:pt x="85292" y="79247"/>
                  </a:cubicBezTo>
                  <a:cubicBezTo>
                    <a:pt x="79137" y="85241"/>
                    <a:pt x="74180" y="92353"/>
                    <a:pt x="70687" y="100202"/>
                  </a:cubicBezTo>
                  <a:cubicBezTo>
                    <a:pt x="66988" y="108427"/>
                    <a:pt x="65083" y="117346"/>
                    <a:pt x="65099"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8" name="Freeform: Shape 77">
              <a:extLst>
                <a:ext uri="{FF2B5EF4-FFF2-40B4-BE49-F238E27FC236}">
                  <a16:creationId xmlns:a16="http://schemas.microsoft.com/office/drawing/2014/main" id="{1BB8ACEE-2491-4211-87CC-ACEA38E0D9BA}"/>
                </a:ext>
              </a:extLst>
            </p:cNvPr>
            <p:cNvSpPr/>
            <p:nvPr/>
          </p:nvSpPr>
          <p:spPr>
            <a:xfrm>
              <a:off x="2373181" y="1248854"/>
              <a:ext cx="208093" cy="245748"/>
            </a:xfrm>
            <a:custGeom>
              <a:avLst/>
              <a:gdLst>
                <a:gd name="connsiteX0" fmla="*/ 61408 w 208093"/>
                <a:gd name="connsiteY0" fmla="*/ 0 h 245748"/>
                <a:gd name="connsiteX1" fmla="*/ 61408 w 208093"/>
                <a:gd name="connsiteY1" fmla="*/ 130175 h 245748"/>
                <a:gd name="connsiteX2" fmla="*/ 62170 w 208093"/>
                <a:gd name="connsiteY2" fmla="*/ 151638 h 245748"/>
                <a:gd name="connsiteX3" fmla="*/ 66933 w 208093"/>
                <a:gd name="connsiteY3" fmla="*/ 171450 h 245748"/>
                <a:gd name="connsiteX4" fmla="*/ 79633 w 208093"/>
                <a:gd name="connsiteY4" fmla="*/ 185865 h 245748"/>
                <a:gd name="connsiteX5" fmla="*/ 103826 w 208093"/>
                <a:gd name="connsiteY5" fmla="*/ 191453 h 245748"/>
                <a:gd name="connsiteX6" fmla="*/ 127766 w 208093"/>
                <a:gd name="connsiteY6" fmla="*/ 185865 h 245748"/>
                <a:gd name="connsiteX7" fmla="*/ 140466 w 208093"/>
                <a:gd name="connsiteY7" fmla="*/ 171450 h 245748"/>
                <a:gd name="connsiteX8" fmla="*/ 145419 w 208093"/>
                <a:gd name="connsiteY8" fmla="*/ 151638 h 245748"/>
                <a:gd name="connsiteX9" fmla="*/ 146181 w 208093"/>
                <a:gd name="connsiteY9" fmla="*/ 130175 h 245748"/>
                <a:gd name="connsiteX10" fmla="*/ 146181 w 208093"/>
                <a:gd name="connsiteY10" fmla="*/ 0 h 245748"/>
                <a:gd name="connsiteX11" fmla="*/ 208093 w 208093"/>
                <a:gd name="connsiteY11" fmla="*/ 0 h 245748"/>
                <a:gd name="connsiteX12" fmla="*/ 208093 w 208093"/>
                <a:gd name="connsiteY12" fmla="*/ 138748 h 245748"/>
                <a:gd name="connsiteX13" fmla="*/ 182693 w 208093"/>
                <a:gd name="connsiteY13" fmla="*/ 220345 h 245748"/>
                <a:gd name="connsiteX14" fmla="*/ 104144 w 208093"/>
                <a:gd name="connsiteY14" fmla="*/ 245745 h 245748"/>
                <a:gd name="connsiteX15" fmla="*/ 25404 w 208093"/>
                <a:gd name="connsiteY15" fmla="*/ 220345 h 245748"/>
                <a:gd name="connsiteX16" fmla="*/ 4 w 208093"/>
                <a:gd name="connsiteY16" fmla="*/ 138748 h 245748"/>
                <a:gd name="connsiteX17" fmla="*/ 4 w 208093"/>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3" h="245748">
                  <a:moveTo>
                    <a:pt x="61408" y="0"/>
                  </a:moveTo>
                  <a:lnTo>
                    <a:pt x="61408" y="130175"/>
                  </a:lnTo>
                  <a:cubicBezTo>
                    <a:pt x="61408" y="137160"/>
                    <a:pt x="61408" y="144335"/>
                    <a:pt x="62170" y="151638"/>
                  </a:cubicBezTo>
                  <a:cubicBezTo>
                    <a:pt x="62558" y="158474"/>
                    <a:pt x="64171" y="165185"/>
                    <a:pt x="66933" y="171450"/>
                  </a:cubicBezTo>
                  <a:cubicBezTo>
                    <a:pt x="69663" y="177395"/>
                    <a:pt x="74079" y="182407"/>
                    <a:pt x="79633" y="185865"/>
                  </a:cubicBezTo>
                  <a:cubicBezTo>
                    <a:pt x="87003" y="189988"/>
                    <a:pt x="95395" y="191926"/>
                    <a:pt x="103826" y="191453"/>
                  </a:cubicBezTo>
                  <a:cubicBezTo>
                    <a:pt x="112180" y="191964"/>
                    <a:pt x="120501" y="190021"/>
                    <a:pt x="127766" y="185865"/>
                  </a:cubicBezTo>
                  <a:cubicBezTo>
                    <a:pt x="133286" y="182368"/>
                    <a:pt x="137692" y="177367"/>
                    <a:pt x="140466" y="171450"/>
                  </a:cubicBezTo>
                  <a:cubicBezTo>
                    <a:pt x="143343" y="165215"/>
                    <a:pt x="145024" y="158494"/>
                    <a:pt x="145419" y="151638"/>
                  </a:cubicBezTo>
                  <a:cubicBezTo>
                    <a:pt x="145927" y="144335"/>
                    <a:pt x="146181" y="137160"/>
                    <a:pt x="146181" y="130175"/>
                  </a:cubicBezTo>
                  <a:lnTo>
                    <a:pt x="146181" y="0"/>
                  </a:lnTo>
                  <a:lnTo>
                    <a:pt x="208093" y="0"/>
                  </a:lnTo>
                  <a:lnTo>
                    <a:pt x="208093" y="138748"/>
                  </a:lnTo>
                  <a:cubicBezTo>
                    <a:pt x="208093" y="176001"/>
                    <a:pt x="199627" y="203200"/>
                    <a:pt x="182693" y="220345"/>
                  </a:cubicBezTo>
                  <a:cubicBezTo>
                    <a:pt x="165760" y="237490"/>
                    <a:pt x="139577" y="245957"/>
                    <a:pt x="104144" y="245745"/>
                  </a:cubicBezTo>
                  <a:cubicBezTo>
                    <a:pt x="68795" y="245745"/>
                    <a:pt x="42549" y="237278"/>
                    <a:pt x="25404" y="220345"/>
                  </a:cubicBezTo>
                  <a:cubicBezTo>
                    <a:pt x="8259" y="203412"/>
                    <a:pt x="-208" y="176213"/>
                    <a:pt x="4" y="138748"/>
                  </a:cubicBezTo>
                  <a:lnTo>
                    <a:pt x="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79" name="Freeform: Shape 78">
              <a:extLst>
                <a:ext uri="{FF2B5EF4-FFF2-40B4-BE49-F238E27FC236}">
                  <a16:creationId xmlns:a16="http://schemas.microsoft.com/office/drawing/2014/main" id="{397FF6C3-B3D2-4A84-9856-29738DE3C2A5}"/>
                </a:ext>
              </a:extLst>
            </p:cNvPr>
            <p:cNvSpPr/>
            <p:nvPr/>
          </p:nvSpPr>
          <p:spPr>
            <a:xfrm>
              <a:off x="2624708" y="1248834"/>
              <a:ext cx="199072" cy="239415"/>
            </a:xfrm>
            <a:custGeom>
              <a:avLst/>
              <a:gdLst>
                <a:gd name="connsiteX0" fmla="*/ 199073 w 199072"/>
                <a:gd name="connsiteY0" fmla="*/ 239415 h 239415"/>
                <a:gd name="connsiteX1" fmla="*/ 121602 w 199072"/>
                <a:gd name="connsiteY1" fmla="*/ 239415 h 239415"/>
                <a:gd name="connsiteX2" fmla="*/ 62230 w 199072"/>
                <a:gd name="connsiteY2" fmla="*/ 147340 h 239415"/>
                <a:gd name="connsiteX3" fmla="*/ 62230 w 199072"/>
                <a:gd name="connsiteY3" fmla="*/ 239415 h 239415"/>
                <a:gd name="connsiteX4" fmla="*/ 0 w 199072"/>
                <a:gd name="connsiteY4" fmla="*/ 239415 h 239415"/>
                <a:gd name="connsiteX5" fmla="*/ 0 w 199072"/>
                <a:gd name="connsiteY5" fmla="*/ 20 h 239415"/>
                <a:gd name="connsiteX6" fmla="*/ 96838 w 199072"/>
                <a:gd name="connsiteY6" fmla="*/ 20 h 239415"/>
                <a:gd name="connsiteX7" fmla="*/ 131763 w 199072"/>
                <a:gd name="connsiteY7" fmla="*/ 5926 h 239415"/>
                <a:gd name="connsiteX8" fmla="*/ 170942 w 199072"/>
                <a:gd name="connsiteY8" fmla="*/ 45423 h 239415"/>
                <a:gd name="connsiteX9" fmla="*/ 175895 w 199072"/>
                <a:gd name="connsiteY9" fmla="*/ 73998 h 239415"/>
                <a:gd name="connsiteX10" fmla="*/ 162687 w 199072"/>
                <a:gd name="connsiteY10" fmla="*/ 118448 h 239415"/>
                <a:gd name="connsiteX11" fmla="*/ 123825 w 199072"/>
                <a:gd name="connsiteY11" fmla="*/ 141435 h 239415"/>
                <a:gd name="connsiteX12" fmla="*/ 62230 w 199072"/>
                <a:gd name="connsiteY12" fmla="*/ 107018 h 239415"/>
                <a:gd name="connsiteX13" fmla="*/ 74041 w 199072"/>
                <a:gd name="connsiteY13" fmla="*/ 107018 h 239415"/>
                <a:gd name="connsiteX14" fmla="*/ 102299 w 199072"/>
                <a:gd name="connsiteY14" fmla="*/ 99398 h 239415"/>
                <a:gd name="connsiteX15" fmla="*/ 104790 w 199072"/>
                <a:gd name="connsiteY15" fmla="*/ 58074 h 239415"/>
                <a:gd name="connsiteX16" fmla="*/ 102299 w 199072"/>
                <a:gd name="connsiteY16" fmla="*/ 55583 h 239415"/>
                <a:gd name="connsiteX17" fmla="*/ 74041 w 199072"/>
                <a:gd name="connsiteY17" fmla="*/ 47963 h 239415"/>
                <a:gd name="connsiteX18" fmla="*/ 62293 w 199072"/>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72" h="239415">
                  <a:moveTo>
                    <a:pt x="199073" y="239415"/>
                  </a:moveTo>
                  <a:lnTo>
                    <a:pt x="121602"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2" y="89886"/>
                    <a:pt x="172023" y="105567"/>
                    <a:pt x="162687" y="118448"/>
                  </a:cubicBezTo>
                  <a:cubicBezTo>
                    <a:pt x="152829" y="130430"/>
                    <a:pt x="139074" y="138566"/>
                    <a:pt x="123825" y="141435"/>
                  </a:cubicBezTo>
                  <a:close/>
                  <a:moveTo>
                    <a:pt x="62230" y="107018"/>
                  </a:moveTo>
                  <a:lnTo>
                    <a:pt x="74041" y="107018"/>
                  </a:lnTo>
                  <a:cubicBezTo>
                    <a:pt x="84043" y="107666"/>
                    <a:pt x="93979" y="104987"/>
                    <a:pt x="102299" y="99398"/>
                  </a:cubicBezTo>
                  <a:cubicBezTo>
                    <a:pt x="114398" y="88674"/>
                    <a:pt x="115513" y="70173"/>
                    <a:pt x="104790" y="58074"/>
                  </a:cubicBezTo>
                  <a:cubicBezTo>
                    <a:pt x="104010" y="57194"/>
                    <a:pt x="103178" y="56362"/>
                    <a:pt x="102299" y="55583"/>
                  </a:cubicBezTo>
                  <a:cubicBezTo>
                    <a:pt x="93979" y="49993"/>
                    <a:pt x="84043" y="47314"/>
                    <a:pt x="74041" y="47963"/>
                  </a:cubicBezTo>
                  <a:lnTo>
                    <a:pt x="62293"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0" name="Freeform: Shape 79">
              <a:extLst>
                <a:ext uri="{FF2B5EF4-FFF2-40B4-BE49-F238E27FC236}">
                  <a16:creationId xmlns:a16="http://schemas.microsoft.com/office/drawing/2014/main" id="{557AB4A2-4F40-4A8A-AA2C-D454EB3CF8E8}"/>
                </a:ext>
              </a:extLst>
            </p:cNvPr>
            <p:cNvSpPr/>
            <p:nvPr/>
          </p:nvSpPr>
          <p:spPr>
            <a:xfrm>
              <a:off x="2843466" y="1248854"/>
              <a:ext cx="239013" cy="239394"/>
            </a:xfrm>
            <a:custGeom>
              <a:avLst/>
              <a:gdLst>
                <a:gd name="connsiteX0" fmla="*/ 0 w 239013"/>
                <a:gd name="connsiteY0" fmla="*/ 239395 h 239394"/>
                <a:gd name="connsiteX1" fmla="*/ 0 w 239013"/>
                <a:gd name="connsiteY1" fmla="*/ 0 h 239394"/>
                <a:gd name="connsiteX2" fmla="*/ 62230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230 w 239013"/>
                <a:gd name="connsiteY8" fmla="*/ 93028 h 239394"/>
                <a:gd name="connsiteX9" fmla="*/ 62230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230" y="0"/>
                  </a:lnTo>
                  <a:lnTo>
                    <a:pt x="177101" y="146368"/>
                  </a:lnTo>
                  <a:lnTo>
                    <a:pt x="177101" y="0"/>
                  </a:lnTo>
                  <a:lnTo>
                    <a:pt x="239014" y="0"/>
                  </a:lnTo>
                  <a:lnTo>
                    <a:pt x="239014" y="239395"/>
                  </a:lnTo>
                  <a:lnTo>
                    <a:pt x="177101"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1" name="Freeform: Shape 80">
              <a:extLst>
                <a:ext uri="{FF2B5EF4-FFF2-40B4-BE49-F238E27FC236}">
                  <a16:creationId xmlns:a16="http://schemas.microsoft.com/office/drawing/2014/main" id="{B7FFCCBE-805C-4C9C-94A4-5A3FBFF3E134}"/>
                </a:ext>
              </a:extLst>
            </p:cNvPr>
            <p:cNvSpPr/>
            <p:nvPr/>
          </p:nvSpPr>
          <p:spPr>
            <a:xfrm>
              <a:off x="3126295"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2" name="Freeform: Shape 81">
              <a:extLst>
                <a:ext uri="{FF2B5EF4-FFF2-40B4-BE49-F238E27FC236}">
                  <a16:creationId xmlns:a16="http://schemas.microsoft.com/office/drawing/2014/main" id="{4A92067E-924E-40B7-B325-3573E49ED912}"/>
                </a:ext>
              </a:extLst>
            </p:cNvPr>
            <p:cNvSpPr/>
            <p:nvPr/>
          </p:nvSpPr>
          <p:spPr>
            <a:xfrm>
              <a:off x="3271392" y="1248854"/>
              <a:ext cx="237490" cy="239394"/>
            </a:xfrm>
            <a:custGeom>
              <a:avLst/>
              <a:gdLst>
                <a:gd name="connsiteX0" fmla="*/ 87313 w 237490"/>
                <a:gd name="connsiteY0" fmla="*/ 124460 h 239394"/>
                <a:gd name="connsiteX1" fmla="*/ 0 w 237490"/>
                <a:gd name="connsiteY1" fmla="*/ 0 h 239394"/>
                <a:gd name="connsiteX2" fmla="*/ 74295 w 237490"/>
                <a:gd name="connsiteY2" fmla="*/ 0 h 239394"/>
                <a:gd name="connsiteX3" fmla="*/ 118745 w 237490"/>
                <a:gd name="connsiteY3" fmla="*/ 65405 h 239394"/>
                <a:gd name="connsiteX4" fmla="*/ 163195 w 237490"/>
                <a:gd name="connsiteY4" fmla="*/ 0 h 239394"/>
                <a:gd name="connsiteX5" fmla="*/ 237490 w 237490"/>
                <a:gd name="connsiteY5" fmla="*/ 0 h 239394"/>
                <a:gd name="connsiteX6" fmla="*/ 149860 w 237490"/>
                <a:gd name="connsiteY6" fmla="*/ 124460 h 239394"/>
                <a:gd name="connsiteX7" fmla="*/ 149860 w 237490"/>
                <a:gd name="connsiteY7" fmla="*/ 239395 h 239394"/>
                <a:gd name="connsiteX8" fmla="*/ 87693 w 237490"/>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490" h="239394">
                  <a:moveTo>
                    <a:pt x="87313" y="124460"/>
                  </a:moveTo>
                  <a:lnTo>
                    <a:pt x="0" y="0"/>
                  </a:lnTo>
                  <a:lnTo>
                    <a:pt x="74295" y="0"/>
                  </a:lnTo>
                  <a:lnTo>
                    <a:pt x="118745" y="65405"/>
                  </a:lnTo>
                  <a:lnTo>
                    <a:pt x="163195" y="0"/>
                  </a:lnTo>
                  <a:lnTo>
                    <a:pt x="237490" y="0"/>
                  </a:lnTo>
                  <a:lnTo>
                    <a:pt x="149860" y="124460"/>
                  </a:lnTo>
                  <a:lnTo>
                    <a:pt x="149860" y="239395"/>
                  </a:lnTo>
                  <a:lnTo>
                    <a:pt x="8769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3" name="Freeform: Shape 82">
              <a:extLst>
                <a:ext uri="{FF2B5EF4-FFF2-40B4-BE49-F238E27FC236}">
                  <a16:creationId xmlns:a16="http://schemas.microsoft.com/office/drawing/2014/main" id="{BE855E0B-B504-4559-AE66-92160D7BBED2}"/>
                </a:ext>
              </a:extLst>
            </p:cNvPr>
            <p:cNvSpPr/>
            <p:nvPr/>
          </p:nvSpPr>
          <p:spPr>
            <a:xfrm>
              <a:off x="3603116" y="1249044"/>
              <a:ext cx="164465" cy="239394"/>
            </a:xfrm>
            <a:custGeom>
              <a:avLst/>
              <a:gdLst>
                <a:gd name="connsiteX0" fmla="*/ 113348 w 164465"/>
                <a:gd name="connsiteY0" fmla="*/ 52705 h 239394"/>
                <a:gd name="connsiteX1" fmla="*/ 113348 w 164465"/>
                <a:gd name="connsiteY1" fmla="*/ 239395 h 239394"/>
                <a:gd name="connsiteX2" fmla="*/ 51117 w 164465"/>
                <a:gd name="connsiteY2" fmla="*/ 239395 h 239394"/>
                <a:gd name="connsiteX3" fmla="*/ 51117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348" y="52705"/>
                  </a:moveTo>
                  <a:lnTo>
                    <a:pt x="113348" y="239395"/>
                  </a:lnTo>
                  <a:lnTo>
                    <a:pt x="51117" y="239395"/>
                  </a:lnTo>
                  <a:lnTo>
                    <a:pt x="51117"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4" name="Freeform: Shape 83">
              <a:extLst>
                <a:ext uri="{FF2B5EF4-FFF2-40B4-BE49-F238E27FC236}">
                  <a16:creationId xmlns:a16="http://schemas.microsoft.com/office/drawing/2014/main" id="{7945FACE-13D0-4066-92AA-A69462848851}"/>
                </a:ext>
              </a:extLst>
            </p:cNvPr>
            <p:cNvSpPr/>
            <p:nvPr/>
          </p:nvSpPr>
          <p:spPr>
            <a:xfrm>
              <a:off x="3778238"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33 w 265061"/>
                <a:gd name="connsiteY11" fmla="*/ 152717 h 252728"/>
                <a:gd name="connsiteX12" fmla="*/ 85101 w 265061"/>
                <a:gd name="connsiteY12" fmla="*/ 173672 h 252728"/>
                <a:gd name="connsiteX13" fmla="*/ 106501 w 265061"/>
                <a:gd name="connsiteY13" fmla="*/ 187451 h 252728"/>
                <a:gd name="connsiteX14" fmla="*/ 179653 w 265061"/>
                <a:gd name="connsiteY14" fmla="*/ 173862 h 252728"/>
                <a:gd name="connsiteX15" fmla="*/ 194385 w 265061"/>
                <a:gd name="connsiteY15" fmla="*/ 152907 h 252728"/>
                <a:gd name="connsiteX16" fmla="*/ 194385 w 265061"/>
                <a:gd name="connsiteY16" fmla="*/ 100202 h 252728"/>
                <a:gd name="connsiteX17" fmla="*/ 179653 w 265061"/>
                <a:gd name="connsiteY17" fmla="*/ 79247 h 252728"/>
                <a:gd name="connsiteX18" fmla="*/ 158063 w 265061"/>
                <a:gd name="connsiteY18" fmla="*/ 65468 h 252728"/>
                <a:gd name="connsiteX19" fmla="*/ 106310 w 265061"/>
                <a:gd name="connsiteY19" fmla="*/ 65468 h 252728"/>
                <a:gd name="connsiteX20" fmla="*/ 84911 w 265061"/>
                <a:gd name="connsiteY20" fmla="*/ 79247 h 252728"/>
                <a:gd name="connsiteX21" fmla="*/ 70242 w 265061"/>
                <a:gd name="connsiteY21" fmla="*/ 100202 h 252728"/>
                <a:gd name="connsiteX22" fmla="*/ 64908 w 265061"/>
                <a:gd name="connsiteY22"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5007" y="135426"/>
                    <a:pt x="66824" y="144405"/>
                    <a:pt x="70433" y="152717"/>
                  </a:cubicBezTo>
                  <a:cubicBezTo>
                    <a:pt x="73917" y="160587"/>
                    <a:pt x="78899" y="167704"/>
                    <a:pt x="85101" y="173672"/>
                  </a:cubicBezTo>
                  <a:cubicBezTo>
                    <a:pt x="91260" y="179626"/>
                    <a:pt x="98532" y="184308"/>
                    <a:pt x="106501" y="187451"/>
                  </a:cubicBezTo>
                  <a:cubicBezTo>
                    <a:pt x="131456" y="197495"/>
                    <a:pt x="159969" y="192198"/>
                    <a:pt x="179653" y="173862"/>
                  </a:cubicBezTo>
                  <a:cubicBezTo>
                    <a:pt x="185915" y="167932"/>
                    <a:pt x="190924" y="160807"/>
                    <a:pt x="194385" y="152907"/>
                  </a:cubicBezTo>
                  <a:cubicBezTo>
                    <a:pt x="201579" y="136075"/>
                    <a:pt x="201579" y="117034"/>
                    <a:pt x="194385" y="100202"/>
                  </a:cubicBezTo>
                  <a:cubicBezTo>
                    <a:pt x="190892" y="92321"/>
                    <a:pt x="185887" y="85202"/>
                    <a:pt x="179653" y="79247"/>
                  </a:cubicBezTo>
                  <a:cubicBezTo>
                    <a:pt x="173403" y="73317"/>
                    <a:pt x="166074" y="68640"/>
                    <a:pt x="158063" y="65468"/>
                  </a:cubicBezTo>
                  <a:cubicBezTo>
                    <a:pt x="141448" y="58842"/>
                    <a:pt x="122925" y="58842"/>
                    <a:pt x="106310" y="65468"/>
                  </a:cubicBezTo>
                  <a:cubicBezTo>
                    <a:pt x="98341" y="68611"/>
                    <a:pt x="91070" y="73293"/>
                    <a:pt x="84911" y="79247"/>
                  </a:cubicBezTo>
                  <a:cubicBezTo>
                    <a:pt x="78736" y="85239"/>
                    <a:pt x="73758" y="92350"/>
                    <a:pt x="70242" y="100202"/>
                  </a:cubicBezTo>
                  <a:cubicBezTo>
                    <a:pt x="66660" y="108456"/>
                    <a:pt x="64843" y="117367"/>
                    <a:pt x="6490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5" name="Freeform: Shape 84">
              <a:extLst>
                <a:ext uri="{FF2B5EF4-FFF2-40B4-BE49-F238E27FC236}">
                  <a16:creationId xmlns:a16="http://schemas.microsoft.com/office/drawing/2014/main" id="{1172A3F3-B7C2-4A0E-B30C-8B821B1128F0}"/>
                </a:ext>
              </a:extLst>
            </p:cNvPr>
            <p:cNvSpPr/>
            <p:nvPr/>
          </p:nvSpPr>
          <p:spPr>
            <a:xfrm>
              <a:off x="4154868" y="1248854"/>
              <a:ext cx="250126" cy="239394"/>
            </a:xfrm>
            <a:custGeom>
              <a:avLst/>
              <a:gdLst>
                <a:gd name="connsiteX0" fmla="*/ 169482 w 250126"/>
                <a:gd name="connsiteY0" fmla="*/ 197803 h 239394"/>
                <a:gd name="connsiteX1" fmla="*/ 80582 w 250126"/>
                <a:gd name="connsiteY1" fmla="*/ 197803 h 239394"/>
                <a:gd name="connsiteX2" fmla="*/ 66294 w 250126"/>
                <a:gd name="connsiteY2" fmla="*/ 239395 h 239394"/>
                <a:gd name="connsiteX3" fmla="*/ 0 w 250126"/>
                <a:gd name="connsiteY3" fmla="*/ 239395 h 239394"/>
                <a:gd name="connsiteX4" fmla="*/ 91122 w 250126"/>
                <a:gd name="connsiteY4" fmla="*/ 0 h 239394"/>
                <a:gd name="connsiteX5" fmla="*/ 159067 w 250126"/>
                <a:gd name="connsiteY5" fmla="*/ 0 h 239394"/>
                <a:gd name="connsiteX6" fmla="*/ 250127 w 250126"/>
                <a:gd name="connsiteY6" fmla="*/ 239395 h 239394"/>
                <a:gd name="connsiteX7" fmla="*/ 183769 w 250126"/>
                <a:gd name="connsiteY7" fmla="*/ 239395 h 239394"/>
                <a:gd name="connsiteX8" fmla="*/ 153035 w 250126"/>
                <a:gd name="connsiteY8" fmla="*/ 150495 h 239394"/>
                <a:gd name="connsiteX9" fmla="*/ 125032 w 250126"/>
                <a:gd name="connsiteY9" fmla="*/ 70803 h 239394"/>
                <a:gd name="connsiteX10" fmla="*/ 97091 w 250126"/>
                <a:gd name="connsiteY10" fmla="*/ 1504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126" h="239394">
                  <a:moveTo>
                    <a:pt x="169482" y="197803"/>
                  </a:moveTo>
                  <a:lnTo>
                    <a:pt x="80582" y="197803"/>
                  </a:lnTo>
                  <a:lnTo>
                    <a:pt x="66294" y="239395"/>
                  </a:lnTo>
                  <a:lnTo>
                    <a:pt x="0" y="239395"/>
                  </a:lnTo>
                  <a:lnTo>
                    <a:pt x="91122" y="0"/>
                  </a:lnTo>
                  <a:lnTo>
                    <a:pt x="159067" y="0"/>
                  </a:lnTo>
                  <a:lnTo>
                    <a:pt x="250127" y="239395"/>
                  </a:lnTo>
                  <a:lnTo>
                    <a:pt x="183769" y="239395"/>
                  </a:lnTo>
                  <a:close/>
                  <a:moveTo>
                    <a:pt x="153035" y="150495"/>
                  </a:moveTo>
                  <a:lnTo>
                    <a:pt x="125032" y="70803"/>
                  </a:lnTo>
                  <a:lnTo>
                    <a:pt x="97091" y="1504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6" name="Freeform: Shape 85">
              <a:extLst>
                <a:ext uri="{FF2B5EF4-FFF2-40B4-BE49-F238E27FC236}">
                  <a16:creationId xmlns:a16="http://schemas.microsoft.com/office/drawing/2014/main" id="{A95DC6C6-7A3A-486F-8BA9-CBC07A073F12}"/>
                </a:ext>
              </a:extLst>
            </p:cNvPr>
            <p:cNvSpPr/>
            <p:nvPr/>
          </p:nvSpPr>
          <p:spPr>
            <a:xfrm>
              <a:off x="4507229" y="1249044"/>
              <a:ext cx="217170" cy="239204"/>
            </a:xfrm>
            <a:custGeom>
              <a:avLst/>
              <a:gdLst>
                <a:gd name="connsiteX0" fmla="*/ 104458 w 217170"/>
                <a:gd name="connsiteY0" fmla="*/ 186500 h 239204"/>
                <a:gd name="connsiteX1" fmla="*/ 204788 w 217170"/>
                <a:gd name="connsiteY1" fmla="*/ 186500 h 239204"/>
                <a:gd name="connsiteX2" fmla="*/ 204788 w 217170"/>
                <a:gd name="connsiteY2" fmla="*/ 239204 h 239204"/>
                <a:gd name="connsiteX3" fmla="*/ 0 w 217170"/>
                <a:gd name="connsiteY3" fmla="*/ 239204 h 239204"/>
                <a:gd name="connsiteX4" fmla="*/ 113348 w 217170"/>
                <a:gd name="connsiteY4" fmla="*/ 52705 h 239204"/>
                <a:gd name="connsiteX5" fmla="*/ 19050 w 217170"/>
                <a:gd name="connsiteY5" fmla="*/ 52705 h 239204"/>
                <a:gd name="connsiteX6" fmla="*/ 19050 w 217170"/>
                <a:gd name="connsiteY6" fmla="*/ 0 h 239204"/>
                <a:gd name="connsiteX7" fmla="*/ 217170 w 217170"/>
                <a:gd name="connsiteY7" fmla="*/ 0 h 23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170" h="239204">
                  <a:moveTo>
                    <a:pt x="104458" y="186500"/>
                  </a:moveTo>
                  <a:lnTo>
                    <a:pt x="204788" y="186500"/>
                  </a:lnTo>
                  <a:lnTo>
                    <a:pt x="204788" y="239204"/>
                  </a:lnTo>
                  <a:lnTo>
                    <a:pt x="0" y="239204"/>
                  </a:lnTo>
                  <a:lnTo>
                    <a:pt x="113348" y="52705"/>
                  </a:lnTo>
                  <a:lnTo>
                    <a:pt x="19050" y="52705"/>
                  </a:lnTo>
                  <a:lnTo>
                    <a:pt x="19050" y="0"/>
                  </a:lnTo>
                  <a:lnTo>
                    <a:pt x="21717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7" name="Freeform: Shape 86">
              <a:extLst>
                <a:ext uri="{FF2B5EF4-FFF2-40B4-BE49-F238E27FC236}">
                  <a16:creationId xmlns:a16="http://schemas.microsoft.com/office/drawing/2014/main" id="{71D539F0-C083-41C5-BD37-2FEF49ACF789}"/>
                </a:ext>
              </a:extLst>
            </p:cNvPr>
            <p:cNvSpPr/>
            <p:nvPr/>
          </p:nvSpPr>
          <p:spPr>
            <a:xfrm>
              <a:off x="4747895" y="1249044"/>
              <a:ext cx="136144" cy="239394"/>
            </a:xfrm>
            <a:custGeom>
              <a:avLst/>
              <a:gdLst>
                <a:gd name="connsiteX0" fmla="*/ 136144 w 136144"/>
                <a:gd name="connsiteY0" fmla="*/ 52705 h 239394"/>
                <a:gd name="connsiteX1" fmla="*/ 62166 w 136144"/>
                <a:gd name="connsiteY1" fmla="*/ 52705 h 239394"/>
                <a:gd name="connsiteX2" fmla="*/ 62166 w 136144"/>
                <a:gd name="connsiteY2" fmla="*/ 92710 h 239394"/>
                <a:gd name="connsiteX3" fmla="*/ 132016 w 136144"/>
                <a:gd name="connsiteY3" fmla="*/ 92710 h 239394"/>
                <a:gd name="connsiteX4" fmla="*/ 132016 w 136144"/>
                <a:gd name="connsiteY4" fmla="*/ 145415 h 239394"/>
                <a:gd name="connsiteX5" fmla="*/ 62166 w 136144"/>
                <a:gd name="connsiteY5" fmla="*/ 145415 h 239394"/>
                <a:gd name="connsiteX6" fmla="*/ 62166 w 136144"/>
                <a:gd name="connsiteY6" fmla="*/ 186690 h 239394"/>
                <a:gd name="connsiteX7" fmla="*/ 136144 w 136144"/>
                <a:gd name="connsiteY7" fmla="*/ 186690 h 239394"/>
                <a:gd name="connsiteX8" fmla="*/ 136144 w 136144"/>
                <a:gd name="connsiteY8" fmla="*/ 239395 h 239394"/>
                <a:gd name="connsiteX9" fmla="*/ 0 w 136144"/>
                <a:gd name="connsiteY9" fmla="*/ 239395 h 239394"/>
                <a:gd name="connsiteX10" fmla="*/ 0 w 136144"/>
                <a:gd name="connsiteY10" fmla="*/ 0 h 239394"/>
                <a:gd name="connsiteX11" fmla="*/ 136144 w 136144"/>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239394">
                  <a:moveTo>
                    <a:pt x="136144" y="52705"/>
                  </a:moveTo>
                  <a:lnTo>
                    <a:pt x="62166" y="52705"/>
                  </a:lnTo>
                  <a:lnTo>
                    <a:pt x="62166" y="92710"/>
                  </a:lnTo>
                  <a:lnTo>
                    <a:pt x="132016" y="92710"/>
                  </a:lnTo>
                  <a:lnTo>
                    <a:pt x="132016" y="145415"/>
                  </a:lnTo>
                  <a:lnTo>
                    <a:pt x="62166" y="145415"/>
                  </a:lnTo>
                  <a:lnTo>
                    <a:pt x="62166" y="186690"/>
                  </a:lnTo>
                  <a:lnTo>
                    <a:pt x="136144" y="186690"/>
                  </a:lnTo>
                  <a:lnTo>
                    <a:pt x="136144" y="239395"/>
                  </a:lnTo>
                  <a:lnTo>
                    <a:pt x="0" y="239395"/>
                  </a:lnTo>
                  <a:lnTo>
                    <a:pt x="0" y="0"/>
                  </a:lnTo>
                  <a:lnTo>
                    <a:pt x="136144"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8" name="Freeform: Shape 87">
              <a:extLst>
                <a:ext uri="{FF2B5EF4-FFF2-40B4-BE49-F238E27FC236}">
                  <a16:creationId xmlns:a16="http://schemas.microsoft.com/office/drawing/2014/main" id="{D7643E80-B501-455F-A5C4-28A4E224E009}"/>
                </a:ext>
              </a:extLst>
            </p:cNvPr>
            <p:cNvSpPr/>
            <p:nvPr/>
          </p:nvSpPr>
          <p:spPr>
            <a:xfrm>
              <a:off x="4922520" y="1248834"/>
              <a:ext cx="199008" cy="239415"/>
            </a:xfrm>
            <a:custGeom>
              <a:avLst/>
              <a:gdLst>
                <a:gd name="connsiteX0" fmla="*/ 199009 w 199008"/>
                <a:gd name="connsiteY0" fmla="*/ 239415 h 239415"/>
                <a:gd name="connsiteX1" fmla="*/ 121539 w 199008"/>
                <a:gd name="connsiteY1" fmla="*/ 239415 h 239415"/>
                <a:gd name="connsiteX2" fmla="*/ 62230 w 199008"/>
                <a:gd name="connsiteY2" fmla="*/ 147340 h 239415"/>
                <a:gd name="connsiteX3" fmla="*/ 62230 w 199008"/>
                <a:gd name="connsiteY3" fmla="*/ 239415 h 239415"/>
                <a:gd name="connsiteX4" fmla="*/ 0 w 199008"/>
                <a:gd name="connsiteY4" fmla="*/ 239415 h 239415"/>
                <a:gd name="connsiteX5" fmla="*/ 0 w 199008"/>
                <a:gd name="connsiteY5" fmla="*/ 20 h 239415"/>
                <a:gd name="connsiteX6" fmla="*/ 96838 w 199008"/>
                <a:gd name="connsiteY6" fmla="*/ 20 h 239415"/>
                <a:gd name="connsiteX7" fmla="*/ 131763 w 199008"/>
                <a:gd name="connsiteY7" fmla="*/ 5926 h 239415"/>
                <a:gd name="connsiteX8" fmla="*/ 170942 w 199008"/>
                <a:gd name="connsiteY8" fmla="*/ 45423 h 239415"/>
                <a:gd name="connsiteX9" fmla="*/ 175895 w 199008"/>
                <a:gd name="connsiteY9" fmla="*/ 73998 h 239415"/>
                <a:gd name="connsiteX10" fmla="*/ 162687 w 199008"/>
                <a:gd name="connsiteY10" fmla="*/ 118448 h 239415"/>
                <a:gd name="connsiteX11" fmla="*/ 123825 w 199008"/>
                <a:gd name="connsiteY11" fmla="*/ 141435 h 239415"/>
                <a:gd name="connsiteX12" fmla="*/ 62230 w 199008"/>
                <a:gd name="connsiteY12" fmla="*/ 107018 h 239415"/>
                <a:gd name="connsiteX13" fmla="*/ 73977 w 199008"/>
                <a:gd name="connsiteY13" fmla="*/ 107018 h 239415"/>
                <a:gd name="connsiteX14" fmla="*/ 102235 w 199008"/>
                <a:gd name="connsiteY14" fmla="*/ 99398 h 239415"/>
                <a:gd name="connsiteX15" fmla="*/ 104726 w 199008"/>
                <a:gd name="connsiteY15" fmla="*/ 58074 h 239415"/>
                <a:gd name="connsiteX16" fmla="*/ 102235 w 199008"/>
                <a:gd name="connsiteY16" fmla="*/ 55583 h 239415"/>
                <a:gd name="connsiteX17" fmla="*/ 73977 w 199008"/>
                <a:gd name="connsiteY17" fmla="*/ 47963 h 239415"/>
                <a:gd name="connsiteX18" fmla="*/ 62230 w 199008"/>
                <a:gd name="connsiteY18" fmla="*/ 47963 h 23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8" h="239415">
                  <a:moveTo>
                    <a:pt x="199009" y="239415"/>
                  </a:moveTo>
                  <a:lnTo>
                    <a:pt x="121539" y="239415"/>
                  </a:lnTo>
                  <a:lnTo>
                    <a:pt x="62230" y="147340"/>
                  </a:lnTo>
                  <a:lnTo>
                    <a:pt x="62230" y="239415"/>
                  </a:lnTo>
                  <a:lnTo>
                    <a:pt x="0" y="239415"/>
                  </a:lnTo>
                  <a:lnTo>
                    <a:pt x="0" y="20"/>
                  </a:lnTo>
                  <a:lnTo>
                    <a:pt x="96838" y="20"/>
                  </a:lnTo>
                  <a:cubicBezTo>
                    <a:pt x="108747" y="-226"/>
                    <a:pt x="120596" y="1778"/>
                    <a:pt x="131763" y="5926"/>
                  </a:cubicBezTo>
                  <a:cubicBezTo>
                    <a:pt x="150030" y="12635"/>
                    <a:pt x="164381" y="27101"/>
                    <a:pt x="170942" y="45423"/>
                  </a:cubicBezTo>
                  <a:cubicBezTo>
                    <a:pt x="174290" y="54574"/>
                    <a:pt x="175968" y="64253"/>
                    <a:pt x="175895" y="73998"/>
                  </a:cubicBezTo>
                  <a:cubicBezTo>
                    <a:pt x="176683" y="89886"/>
                    <a:pt x="172023" y="105567"/>
                    <a:pt x="162687" y="118448"/>
                  </a:cubicBezTo>
                  <a:cubicBezTo>
                    <a:pt x="152829" y="130430"/>
                    <a:pt x="139073" y="138566"/>
                    <a:pt x="123825" y="141435"/>
                  </a:cubicBezTo>
                  <a:close/>
                  <a:moveTo>
                    <a:pt x="62230" y="107018"/>
                  </a:moveTo>
                  <a:lnTo>
                    <a:pt x="73977" y="107018"/>
                  </a:lnTo>
                  <a:cubicBezTo>
                    <a:pt x="83979" y="107666"/>
                    <a:pt x="93915" y="104987"/>
                    <a:pt x="102235" y="99398"/>
                  </a:cubicBezTo>
                  <a:cubicBezTo>
                    <a:pt x="114334" y="88674"/>
                    <a:pt x="115449" y="70173"/>
                    <a:pt x="104726" y="58074"/>
                  </a:cubicBezTo>
                  <a:cubicBezTo>
                    <a:pt x="103946" y="57194"/>
                    <a:pt x="103114" y="56362"/>
                    <a:pt x="102235" y="55583"/>
                  </a:cubicBezTo>
                  <a:cubicBezTo>
                    <a:pt x="93915" y="49993"/>
                    <a:pt x="83979" y="47314"/>
                    <a:pt x="73977" y="47963"/>
                  </a:cubicBezTo>
                  <a:lnTo>
                    <a:pt x="62230" y="47963"/>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89" name="Freeform: Shape 88">
              <a:extLst>
                <a:ext uri="{FF2B5EF4-FFF2-40B4-BE49-F238E27FC236}">
                  <a16:creationId xmlns:a16="http://schemas.microsoft.com/office/drawing/2014/main" id="{55C9AFFF-15DC-4F60-8244-A95ED6C640E3}"/>
                </a:ext>
              </a:extLst>
            </p:cNvPr>
            <p:cNvSpPr/>
            <p:nvPr/>
          </p:nvSpPr>
          <p:spPr>
            <a:xfrm>
              <a:off x="5130407" y="1242187"/>
              <a:ext cx="265061" cy="252728"/>
            </a:xfrm>
            <a:custGeom>
              <a:avLst/>
              <a:gdLst>
                <a:gd name="connsiteX0" fmla="*/ 11 w 265061"/>
                <a:gd name="connsiteY0" fmla="*/ 126364 h 252728"/>
                <a:gd name="connsiteX1" fmla="*/ 78878 w 265061"/>
                <a:gd name="connsiteY1" fmla="*/ 9715 h 252728"/>
                <a:gd name="connsiteX2" fmla="*/ 185685 w 265061"/>
                <a:gd name="connsiteY2" fmla="*/ 9715 h 252728"/>
                <a:gd name="connsiteX3" fmla="*/ 227786 w 265061"/>
                <a:gd name="connsiteY3" fmla="*/ 36512 h 252728"/>
                <a:gd name="connsiteX4" fmla="*/ 255218 w 265061"/>
                <a:gd name="connsiteY4" fmla="*/ 76707 h 252728"/>
                <a:gd name="connsiteX5" fmla="*/ 255218 w 265061"/>
                <a:gd name="connsiteY5" fmla="*/ 176021 h 252728"/>
                <a:gd name="connsiteX6" fmla="*/ 227786 w 265061"/>
                <a:gd name="connsiteY6" fmla="*/ 216217 h 252728"/>
                <a:gd name="connsiteX7" fmla="*/ 185685 w 265061"/>
                <a:gd name="connsiteY7" fmla="*/ 243014 h 252728"/>
                <a:gd name="connsiteX8" fmla="*/ 78878 w 265061"/>
                <a:gd name="connsiteY8" fmla="*/ 243014 h 252728"/>
                <a:gd name="connsiteX9" fmla="*/ 11 w 265061"/>
                <a:gd name="connsiteY9" fmla="*/ 126365 h 252728"/>
                <a:gd name="connsiteX10" fmla="*/ 65099 w 265061"/>
                <a:gd name="connsiteY10" fmla="*/ 126364 h 252728"/>
                <a:gd name="connsiteX11" fmla="*/ 70496 w 265061"/>
                <a:gd name="connsiteY11" fmla="*/ 152717 h 252728"/>
                <a:gd name="connsiteX12" fmla="*/ 106501 w 265061"/>
                <a:gd name="connsiteY12" fmla="*/ 187451 h 252728"/>
                <a:gd name="connsiteX13" fmla="*/ 179843 w 265061"/>
                <a:gd name="connsiteY13" fmla="*/ 173862 h 252728"/>
                <a:gd name="connsiteX14" fmla="*/ 194575 w 265061"/>
                <a:gd name="connsiteY14" fmla="*/ 152907 h 252728"/>
                <a:gd name="connsiteX15" fmla="*/ 194575 w 265061"/>
                <a:gd name="connsiteY15" fmla="*/ 100202 h 252728"/>
                <a:gd name="connsiteX16" fmla="*/ 179843 w 265061"/>
                <a:gd name="connsiteY16" fmla="*/ 79247 h 252728"/>
                <a:gd name="connsiteX17" fmla="*/ 158253 w 265061"/>
                <a:gd name="connsiteY17" fmla="*/ 65468 h 252728"/>
                <a:gd name="connsiteX18" fmla="*/ 106500 w 265061"/>
                <a:gd name="connsiteY18" fmla="*/ 65468 h 252728"/>
                <a:gd name="connsiteX19" fmla="*/ 85101 w 265061"/>
                <a:gd name="connsiteY19" fmla="*/ 79247 h 252728"/>
                <a:gd name="connsiteX20" fmla="*/ 70496 w 265061"/>
                <a:gd name="connsiteY20" fmla="*/ 100202 h 252728"/>
                <a:gd name="connsiteX21" fmla="*/ 65098 w 265061"/>
                <a:gd name="connsiteY21" fmla="*/ 126364 h 25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5061" h="252728">
                  <a:moveTo>
                    <a:pt x="11" y="126364"/>
                  </a:moveTo>
                  <a:cubicBezTo>
                    <a:pt x="-684" y="74814"/>
                    <a:pt x="30780" y="28277"/>
                    <a:pt x="78878" y="9715"/>
                  </a:cubicBezTo>
                  <a:cubicBezTo>
                    <a:pt x="113302" y="-3238"/>
                    <a:pt x="151261" y="-3238"/>
                    <a:pt x="185685" y="9715"/>
                  </a:cubicBezTo>
                  <a:cubicBezTo>
                    <a:pt x="201361" y="15760"/>
                    <a:pt x="215673" y="24870"/>
                    <a:pt x="227786" y="36512"/>
                  </a:cubicBezTo>
                  <a:cubicBezTo>
                    <a:pt x="239530" y="47938"/>
                    <a:pt x="248859" y="61607"/>
                    <a:pt x="255218" y="76707"/>
                  </a:cubicBezTo>
                  <a:cubicBezTo>
                    <a:pt x="268342" y="108511"/>
                    <a:pt x="268342" y="144218"/>
                    <a:pt x="255218" y="176021"/>
                  </a:cubicBezTo>
                  <a:cubicBezTo>
                    <a:pt x="248859" y="191122"/>
                    <a:pt x="239530" y="204791"/>
                    <a:pt x="227786" y="216217"/>
                  </a:cubicBezTo>
                  <a:cubicBezTo>
                    <a:pt x="215690" y="227881"/>
                    <a:pt x="201373" y="236994"/>
                    <a:pt x="185685" y="243014"/>
                  </a:cubicBezTo>
                  <a:cubicBezTo>
                    <a:pt x="151261" y="255967"/>
                    <a:pt x="113302" y="255967"/>
                    <a:pt x="78878" y="243014"/>
                  </a:cubicBezTo>
                  <a:cubicBezTo>
                    <a:pt x="30888" y="224317"/>
                    <a:pt x="-518" y="177866"/>
                    <a:pt x="11" y="126365"/>
                  </a:cubicBezTo>
                  <a:close/>
                  <a:moveTo>
                    <a:pt x="65099" y="126364"/>
                  </a:moveTo>
                  <a:cubicBezTo>
                    <a:pt x="64995" y="135433"/>
                    <a:pt x="66836" y="144419"/>
                    <a:pt x="70496" y="152717"/>
                  </a:cubicBezTo>
                  <a:cubicBezTo>
                    <a:pt x="77455" y="168585"/>
                    <a:pt x="90393" y="181066"/>
                    <a:pt x="106501" y="187451"/>
                  </a:cubicBezTo>
                  <a:cubicBezTo>
                    <a:pt x="131510" y="197576"/>
                    <a:pt x="160121" y="192275"/>
                    <a:pt x="179843" y="173862"/>
                  </a:cubicBezTo>
                  <a:cubicBezTo>
                    <a:pt x="186105" y="167932"/>
                    <a:pt x="191114" y="160807"/>
                    <a:pt x="194575" y="152907"/>
                  </a:cubicBezTo>
                  <a:cubicBezTo>
                    <a:pt x="201769" y="136075"/>
                    <a:pt x="201769" y="117034"/>
                    <a:pt x="194575" y="100202"/>
                  </a:cubicBezTo>
                  <a:cubicBezTo>
                    <a:pt x="191082" y="92321"/>
                    <a:pt x="186077" y="85202"/>
                    <a:pt x="179843" y="79247"/>
                  </a:cubicBezTo>
                  <a:cubicBezTo>
                    <a:pt x="173593" y="73317"/>
                    <a:pt x="166264" y="68640"/>
                    <a:pt x="158253" y="65468"/>
                  </a:cubicBezTo>
                  <a:cubicBezTo>
                    <a:pt x="141638" y="58842"/>
                    <a:pt x="123115" y="58842"/>
                    <a:pt x="106500" y="65468"/>
                  </a:cubicBezTo>
                  <a:cubicBezTo>
                    <a:pt x="98531" y="68611"/>
                    <a:pt x="91260" y="73293"/>
                    <a:pt x="85101" y="79247"/>
                  </a:cubicBezTo>
                  <a:cubicBezTo>
                    <a:pt x="78925" y="85224"/>
                    <a:pt x="73965" y="92340"/>
                    <a:pt x="70496" y="100202"/>
                  </a:cubicBezTo>
                  <a:cubicBezTo>
                    <a:pt x="66862" y="108442"/>
                    <a:pt x="65022" y="117360"/>
                    <a:pt x="65098" y="126364"/>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0" name="Freeform: Shape 89">
              <a:extLst>
                <a:ext uri="{FF2B5EF4-FFF2-40B4-BE49-F238E27FC236}">
                  <a16:creationId xmlns:a16="http://schemas.microsoft.com/office/drawing/2014/main" id="{809D6D2F-1FBF-455D-96B0-E08EAC3A097E}"/>
                </a:ext>
              </a:extLst>
            </p:cNvPr>
            <p:cNvSpPr/>
            <p:nvPr/>
          </p:nvSpPr>
          <p:spPr>
            <a:xfrm>
              <a:off x="5530088" y="1248854"/>
              <a:ext cx="62229" cy="239394"/>
            </a:xfrm>
            <a:custGeom>
              <a:avLst/>
              <a:gdLst>
                <a:gd name="connsiteX0" fmla="*/ 62230 w 62229"/>
                <a:gd name="connsiteY0" fmla="*/ 0 h 239394"/>
                <a:gd name="connsiteX1" fmla="*/ 62230 w 62229"/>
                <a:gd name="connsiteY1" fmla="*/ 239395 h 239394"/>
                <a:gd name="connsiteX2" fmla="*/ 0 w 62229"/>
                <a:gd name="connsiteY2" fmla="*/ 239395 h 239394"/>
                <a:gd name="connsiteX3" fmla="*/ 0 w 62229"/>
                <a:gd name="connsiteY3" fmla="*/ 0 h 239394"/>
              </a:gdLst>
              <a:ahLst/>
              <a:cxnLst>
                <a:cxn ang="0">
                  <a:pos x="connsiteX0" y="connsiteY0"/>
                </a:cxn>
                <a:cxn ang="0">
                  <a:pos x="connsiteX1" y="connsiteY1"/>
                </a:cxn>
                <a:cxn ang="0">
                  <a:pos x="connsiteX2" y="connsiteY2"/>
                </a:cxn>
                <a:cxn ang="0">
                  <a:pos x="connsiteX3" y="connsiteY3"/>
                </a:cxn>
              </a:cxnLst>
              <a:rect l="l" t="t" r="r" b="b"/>
              <a:pathLst>
                <a:path w="62229"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1" name="Freeform: Shape 90">
              <a:extLst>
                <a:ext uri="{FF2B5EF4-FFF2-40B4-BE49-F238E27FC236}">
                  <a16:creationId xmlns:a16="http://schemas.microsoft.com/office/drawing/2014/main" id="{41BDA22C-07CE-4C6C-A76B-31C2D04AF950}"/>
                </a:ext>
              </a:extLst>
            </p:cNvPr>
            <p:cNvSpPr/>
            <p:nvPr/>
          </p:nvSpPr>
          <p:spPr>
            <a:xfrm>
              <a:off x="5636133" y="1248854"/>
              <a:ext cx="239013" cy="239394"/>
            </a:xfrm>
            <a:custGeom>
              <a:avLst/>
              <a:gdLst>
                <a:gd name="connsiteX0" fmla="*/ 0 w 239013"/>
                <a:gd name="connsiteY0" fmla="*/ 239395 h 239394"/>
                <a:gd name="connsiteX1" fmla="*/ 0 w 239013"/>
                <a:gd name="connsiteY1" fmla="*/ 0 h 239394"/>
                <a:gd name="connsiteX2" fmla="*/ 62166 w 239013"/>
                <a:gd name="connsiteY2" fmla="*/ 0 h 239394"/>
                <a:gd name="connsiteX3" fmla="*/ 177101 w 239013"/>
                <a:gd name="connsiteY3" fmla="*/ 146368 h 239394"/>
                <a:gd name="connsiteX4" fmla="*/ 177101 w 239013"/>
                <a:gd name="connsiteY4" fmla="*/ 0 h 239394"/>
                <a:gd name="connsiteX5" fmla="*/ 239014 w 239013"/>
                <a:gd name="connsiteY5" fmla="*/ 0 h 239394"/>
                <a:gd name="connsiteX6" fmla="*/ 239014 w 239013"/>
                <a:gd name="connsiteY6" fmla="*/ 239395 h 239394"/>
                <a:gd name="connsiteX7" fmla="*/ 177101 w 239013"/>
                <a:gd name="connsiteY7" fmla="*/ 239395 h 239394"/>
                <a:gd name="connsiteX8" fmla="*/ 62166 w 239013"/>
                <a:gd name="connsiteY8" fmla="*/ 93028 h 239394"/>
                <a:gd name="connsiteX9" fmla="*/ 62166 w 239013"/>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3" h="239394">
                  <a:moveTo>
                    <a:pt x="0" y="239395"/>
                  </a:moveTo>
                  <a:lnTo>
                    <a:pt x="0" y="0"/>
                  </a:lnTo>
                  <a:lnTo>
                    <a:pt x="62166" y="0"/>
                  </a:lnTo>
                  <a:lnTo>
                    <a:pt x="177101" y="146368"/>
                  </a:lnTo>
                  <a:lnTo>
                    <a:pt x="177101" y="0"/>
                  </a:lnTo>
                  <a:lnTo>
                    <a:pt x="239014" y="0"/>
                  </a:lnTo>
                  <a:lnTo>
                    <a:pt x="239014" y="239395"/>
                  </a:lnTo>
                  <a:lnTo>
                    <a:pt x="177101" y="239395"/>
                  </a:lnTo>
                  <a:lnTo>
                    <a:pt x="62166" y="93028"/>
                  </a:lnTo>
                  <a:lnTo>
                    <a:pt x="62166"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2" name="Freeform: Shape 91">
              <a:extLst>
                <a:ext uri="{FF2B5EF4-FFF2-40B4-BE49-F238E27FC236}">
                  <a16:creationId xmlns:a16="http://schemas.microsoft.com/office/drawing/2014/main" id="{D75E657D-A408-40B1-A97C-F62D29EB7948}"/>
                </a:ext>
              </a:extLst>
            </p:cNvPr>
            <p:cNvSpPr/>
            <p:nvPr/>
          </p:nvSpPr>
          <p:spPr>
            <a:xfrm>
              <a:off x="5908154" y="1242186"/>
              <a:ext cx="183209" cy="252730"/>
            </a:xfrm>
            <a:custGeom>
              <a:avLst/>
              <a:gdLst>
                <a:gd name="connsiteX0" fmla="*/ 183210 w 183209"/>
                <a:gd name="connsiteY0" fmla="*/ 86678 h 252730"/>
                <a:gd name="connsiteX1" fmla="*/ 129870 w 183209"/>
                <a:gd name="connsiteY1" fmla="*/ 60326 h 252730"/>
                <a:gd name="connsiteX2" fmla="*/ 103961 w 183209"/>
                <a:gd name="connsiteY2" fmla="*/ 65406 h 252730"/>
                <a:gd name="connsiteX3" fmla="*/ 69989 w 183209"/>
                <a:gd name="connsiteY3" fmla="*/ 100013 h 252730"/>
                <a:gd name="connsiteX4" fmla="*/ 65100 w 183209"/>
                <a:gd name="connsiteY4" fmla="*/ 126049 h 252730"/>
                <a:gd name="connsiteX5" fmla="*/ 69989 w 183209"/>
                <a:gd name="connsiteY5" fmla="*/ 152401 h 252730"/>
                <a:gd name="connsiteX6" fmla="*/ 83642 w 183209"/>
                <a:gd name="connsiteY6" fmla="*/ 173356 h 252730"/>
                <a:gd name="connsiteX7" fmla="*/ 129552 w 183209"/>
                <a:gd name="connsiteY7" fmla="*/ 192406 h 252730"/>
                <a:gd name="connsiteX8" fmla="*/ 183210 w 183209"/>
                <a:gd name="connsiteY8" fmla="*/ 167006 h 252730"/>
                <a:gd name="connsiteX9" fmla="*/ 183210 w 183209"/>
                <a:gd name="connsiteY9" fmla="*/ 240666 h 252730"/>
                <a:gd name="connsiteX10" fmla="*/ 176860 w 183209"/>
                <a:gd name="connsiteY10" fmla="*/ 242888 h 252730"/>
                <a:gd name="connsiteX11" fmla="*/ 150190 w 183209"/>
                <a:gd name="connsiteY11" fmla="*/ 250318 h 252730"/>
                <a:gd name="connsiteX12" fmla="*/ 125742 w 183209"/>
                <a:gd name="connsiteY12" fmla="*/ 252731 h 252730"/>
                <a:gd name="connsiteX13" fmla="*/ 38303 w 183209"/>
                <a:gd name="connsiteY13" fmla="*/ 216980 h 252730"/>
                <a:gd name="connsiteX14" fmla="*/ 10490 w 183209"/>
                <a:gd name="connsiteY14" fmla="*/ 176721 h 252730"/>
                <a:gd name="connsiteX15" fmla="*/ 12 w 183209"/>
                <a:gd name="connsiteY15" fmla="*/ 125921 h 252730"/>
                <a:gd name="connsiteX16" fmla="*/ 10363 w 183209"/>
                <a:gd name="connsiteY16" fmla="*/ 75121 h 252730"/>
                <a:gd name="connsiteX17" fmla="*/ 78117 w 183209"/>
                <a:gd name="connsiteY17" fmla="*/ 9399 h 252730"/>
                <a:gd name="connsiteX18" fmla="*/ 126059 w 183209"/>
                <a:gd name="connsiteY18" fmla="*/ 1 h 252730"/>
                <a:gd name="connsiteX19" fmla="*/ 154126 w 183209"/>
                <a:gd name="connsiteY19" fmla="*/ 3049 h 252730"/>
                <a:gd name="connsiteX20" fmla="*/ 183209 w 183209"/>
                <a:gd name="connsiteY20" fmla="*/ 12383 h 25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3209" h="252730">
                  <a:moveTo>
                    <a:pt x="183210" y="86678"/>
                  </a:moveTo>
                  <a:cubicBezTo>
                    <a:pt x="170558" y="70001"/>
                    <a:pt x="150803" y="60241"/>
                    <a:pt x="129870" y="60326"/>
                  </a:cubicBezTo>
                  <a:cubicBezTo>
                    <a:pt x="120979" y="60249"/>
                    <a:pt x="112165" y="61978"/>
                    <a:pt x="103961" y="65406"/>
                  </a:cubicBezTo>
                  <a:cubicBezTo>
                    <a:pt x="88440" y="71898"/>
                    <a:pt x="76192" y="84374"/>
                    <a:pt x="69989" y="100013"/>
                  </a:cubicBezTo>
                  <a:cubicBezTo>
                    <a:pt x="66700" y="108297"/>
                    <a:pt x="65040" y="117136"/>
                    <a:pt x="65100" y="126049"/>
                  </a:cubicBezTo>
                  <a:cubicBezTo>
                    <a:pt x="65013" y="135066"/>
                    <a:pt x="66673" y="144015"/>
                    <a:pt x="69989" y="152401"/>
                  </a:cubicBezTo>
                  <a:cubicBezTo>
                    <a:pt x="73134" y="160207"/>
                    <a:pt x="77771" y="167325"/>
                    <a:pt x="83642" y="173356"/>
                  </a:cubicBezTo>
                  <a:cubicBezTo>
                    <a:pt x="95721" y="185681"/>
                    <a:pt x="112296" y="192558"/>
                    <a:pt x="129552" y="192406"/>
                  </a:cubicBezTo>
                  <a:cubicBezTo>
                    <a:pt x="150258" y="192049"/>
                    <a:pt x="169808" y="182794"/>
                    <a:pt x="183210" y="167006"/>
                  </a:cubicBezTo>
                  <a:lnTo>
                    <a:pt x="183210" y="240666"/>
                  </a:lnTo>
                  <a:lnTo>
                    <a:pt x="176860" y="242888"/>
                  </a:lnTo>
                  <a:cubicBezTo>
                    <a:pt x="168166" y="246024"/>
                    <a:pt x="159252" y="248507"/>
                    <a:pt x="150190" y="250318"/>
                  </a:cubicBezTo>
                  <a:cubicBezTo>
                    <a:pt x="142135" y="251894"/>
                    <a:pt x="133949" y="252702"/>
                    <a:pt x="125742" y="252731"/>
                  </a:cubicBezTo>
                  <a:cubicBezTo>
                    <a:pt x="93040" y="252720"/>
                    <a:pt x="61645" y="239885"/>
                    <a:pt x="38303" y="216980"/>
                  </a:cubicBezTo>
                  <a:cubicBezTo>
                    <a:pt x="26587" y="205426"/>
                    <a:pt x="17151" y="191768"/>
                    <a:pt x="10490" y="176721"/>
                  </a:cubicBezTo>
                  <a:cubicBezTo>
                    <a:pt x="3435" y="160722"/>
                    <a:pt x="-136" y="143406"/>
                    <a:pt x="12" y="125921"/>
                  </a:cubicBezTo>
                  <a:cubicBezTo>
                    <a:pt x="-234" y="108441"/>
                    <a:pt x="3297" y="91113"/>
                    <a:pt x="10363" y="75121"/>
                  </a:cubicBezTo>
                  <a:cubicBezTo>
                    <a:pt x="23436" y="45163"/>
                    <a:pt x="47775" y="21554"/>
                    <a:pt x="78117" y="9399"/>
                  </a:cubicBezTo>
                  <a:cubicBezTo>
                    <a:pt x="93321" y="3133"/>
                    <a:pt x="109615" y="-61"/>
                    <a:pt x="126059" y="1"/>
                  </a:cubicBezTo>
                  <a:cubicBezTo>
                    <a:pt x="135498" y="-7"/>
                    <a:pt x="144909" y="1015"/>
                    <a:pt x="154126" y="3049"/>
                  </a:cubicBezTo>
                  <a:cubicBezTo>
                    <a:pt x="164073" y="5313"/>
                    <a:pt x="173803" y="8436"/>
                    <a:pt x="183209" y="12383"/>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3" name="Freeform: Shape 92">
              <a:extLst>
                <a:ext uri="{FF2B5EF4-FFF2-40B4-BE49-F238E27FC236}">
                  <a16:creationId xmlns:a16="http://schemas.microsoft.com/office/drawing/2014/main" id="{C79FEE36-86E5-4A49-8CC6-402F59EAADF0}"/>
                </a:ext>
              </a:extLst>
            </p:cNvPr>
            <p:cNvSpPr/>
            <p:nvPr/>
          </p:nvSpPr>
          <p:spPr>
            <a:xfrm>
              <a:off x="6124384" y="1248854"/>
              <a:ext cx="62166" cy="239394"/>
            </a:xfrm>
            <a:custGeom>
              <a:avLst/>
              <a:gdLst>
                <a:gd name="connsiteX0" fmla="*/ 62167 w 62166"/>
                <a:gd name="connsiteY0" fmla="*/ 0 h 239394"/>
                <a:gd name="connsiteX1" fmla="*/ 62167 w 62166"/>
                <a:gd name="connsiteY1" fmla="*/ 239395 h 239394"/>
                <a:gd name="connsiteX2" fmla="*/ 0 w 62166"/>
                <a:gd name="connsiteY2" fmla="*/ 239395 h 239394"/>
                <a:gd name="connsiteX3" fmla="*/ 0 w 62166"/>
                <a:gd name="connsiteY3" fmla="*/ 0 h 239394"/>
              </a:gdLst>
              <a:ahLst/>
              <a:cxnLst>
                <a:cxn ang="0">
                  <a:pos x="connsiteX0" y="connsiteY0"/>
                </a:cxn>
                <a:cxn ang="0">
                  <a:pos x="connsiteX1" y="connsiteY1"/>
                </a:cxn>
                <a:cxn ang="0">
                  <a:pos x="connsiteX2" y="connsiteY2"/>
                </a:cxn>
                <a:cxn ang="0">
                  <a:pos x="connsiteX3" y="connsiteY3"/>
                </a:cxn>
              </a:cxnLst>
              <a:rect l="l" t="t" r="r" b="b"/>
              <a:pathLst>
                <a:path w="62166" h="239394">
                  <a:moveTo>
                    <a:pt x="62167" y="0"/>
                  </a:moveTo>
                  <a:lnTo>
                    <a:pt x="62167"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4" name="Freeform: Shape 93">
              <a:extLst>
                <a:ext uri="{FF2B5EF4-FFF2-40B4-BE49-F238E27FC236}">
                  <a16:creationId xmlns:a16="http://schemas.microsoft.com/office/drawing/2014/main" id="{0B912635-97CF-48E8-B9FD-D3605B78FEF9}"/>
                </a:ext>
              </a:extLst>
            </p:cNvPr>
            <p:cNvSpPr/>
            <p:nvPr/>
          </p:nvSpPr>
          <p:spPr>
            <a:xfrm>
              <a:off x="6230365" y="1248852"/>
              <a:ext cx="209995" cy="239209"/>
            </a:xfrm>
            <a:custGeom>
              <a:avLst/>
              <a:gdLst>
                <a:gd name="connsiteX0" fmla="*/ 0 w 209995"/>
                <a:gd name="connsiteY0" fmla="*/ 2 h 239209"/>
                <a:gd name="connsiteX1" fmla="*/ 92075 w 209995"/>
                <a:gd name="connsiteY1" fmla="*/ 2 h 239209"/>
                <a:gd name="connsiteX2" fmla="*/ 137985 w 209995"/>
                <a:gd name="connsiteY2" fmla="*/ 9844 h 239209"/>
                <a:gd name="connsiteX3" fmla="*/ 175387 w 209995"/>
                <a:gd name="connsiteY3" fmla="*/ 36070 h 239209"/>
                <a:gd name="connsiteX4" fmla="*/ 200787 w 209995"/>
                <a:gd name="connsiteY4" fmla="*/ 74170 h 239209"/>
                <a:gd name="connsiteX5" fmla="*/ 209995 w 209995"/>
                <a:gd name="connsiteY5" fmla="*/ 119699 h 239209"/>
                <a:gd name="connsiteX6" fmla="*/ 200914 w 209995"/>
                <a:gd name="connsiteY6" fmla="*/ 164911 h 239209"/>
                <a:gd name="connsiteX7" fmla="*/ 175832 w 209995"/>
                <a:gd name="connsiteY7" fmla="*/ 203011 h 239209"/>
                <a:gd name="connsiteX8" fmla="*/ 138366 w 209995"/>
                <a:gd name="connsiteY8" fmla="*/ 229364 h 239209"/>
                <a:gd name="connsiteX9" fmla="*/ 92202 w 209995"/>
                <a:gd name="connsiteY9" fmla="*/ 239206 h 239209"/>
                <a:gd name="connsiteX10" fmla="*/ 127 w 209995"/>
                <a:gd name="connsiteY10" fmla="*/ 239206 h 239209"/>
                <a:gd name="connsiteX11" fmla="*/ 62230 w 209995"/>
                <a:gd name="connsiteY11" fmla="*/ 186692 h 239209"/>
                <a:gd name="connsiteX12" fmla="*/ 76518 w 209995"/>
                <a:gd name="connsiteY12" fmla="*/ 186692 h 239209"/>
                <a:gd name="connsiteX13" fmla="*/ 105410 w 209995"/>
                <a:gd name="connsiteY13" fmla="*/ 181612 h 239209"/>
                <a:gd name="connsiteX14" fmla="*/ 126873 w 209995"/>
                <a:gd name="connsiteY14" fmla="*/ 167642 h 239209"/>
                <a:gd name="connsiteX15" fmla="*/ 140208 w 209995"/>
                <a:gd name="connsiteY15" fmla="*/ 146496 h 239209"/>
                <a:gd name="connsiteX16" fmla="*/ 144780 w 209995"/>
                <a:gd name="connsiteY16" fmla="*/ 119699 h 239209"/>
                <a:gd name="connsiteX17" fmla="*/ 140017 w 209995"/>
                <a:gd name="connsiteY17" fmla="*/ 93029 h 239209"/>
                <a:gd name="connsiteX18" fmla="*/ 105092 w 209995"/>
                <a:gd name="connsiteY18" fmla="*/ 57787 h 239209"/>
                <a:gd name="connsiteX19" fmla="*/ 76517 w 209995"/>
                <a:gd name="connsiteY19" fmla="*/ 52707 h 239209"/>
                <a:gd name="connsiteX20" fmla="*/ 62484 w 20999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9995" h="239209">
                  <a:moveTo>
                    <a:pt x="0" y="2"/>
                  </a:moveTo>
                  <a:lnTo>
                    <a:pt x="92075" y="2"/>
                  </a:lnTo>
                  <a:cubicBezTo>
                    <a:pt x="107912" y="-91"/>
                    <a:pt x="123579" y="3268"/>
                    <a:pt x="137985" y="9844"/>
                  </a:cubicBezTo>
                  <a:cubicBezTo>
                    <a:pt x="151949" y="16229"/>
                    <a:pt x="164626" y="25118"/>
                    <a:pt x="175387" y="36070"/>
                  </a:cubicBezTo>
                  <a:cubicBezTo>
                    <a:pt x="186215" y="47026"/>
                    <a:pt x="194839" y="59960"/>
                    <a:pt x="200787" y="74170"/>
                  </a:cubicBezTo>
                  <a:cubicBezTo>
                    <a:pt x="206920" y="88563"/>
                    <a:pt x="210053" y="104055"/>
                    <a:pt x="209995" y="119699"/>
                  </a:cubicBezTo>
                  <a:cubicBezTo>
                    <a:pt x="210013" y="135225"/>
                    <a:pt x="206926" y="150597"/>
                    <a:pt x="200914" y="164911"/>
                  </a:cubicBezTo>
                  <a:cubicBezTo>
                    <a:pt x="195069" y="179100"/>
                    <a:pt x="186554" y="192034"/>
                    <a:pt x="175832" y="203011"/>
                  </a:cubicBezTo>
                  <a:cubicBezTo>
                    <a:pt x="165098" y="214057"/>
                    <a:pt x="152390" y="222995"/>
                    <a:pt x="138366" y="229364"/>
                  </a:cubicBezTo>
                  <a:cubicBezTo>
                    <a:pt x="123878" y="235966"/>
                    <a:pt x="108123" y="239326"/>
                    <a:pt x="92202" y="239206"/>
                  </a:cubicBezTo>
                  <a:lnTo>
                    <a:pt x="127" y="239206"/>
                  </a:lnTo>
                  <a:close/>
                  <a:moveTo>
                    <a:pt x="62230" y="186692"/>
                  </a:moveTo>
                  <a:lnTo>
                    <a:pt x="76518" y="186692"/>
                  </a:lnTo>
                  <a:cubicBezTo>
                    <a:pt x="86384" y="186849"/>
                    <a:pt x="96189" y="185125"/>
                    <a:pt x="105410" y="181612"/>
                  </a:cubicBezTo>
                  <a:cubicBezTo>
                    <a:pt x="113456" y="178494"/>
                    <a:pt x="120765" y="173736"/>
                    <a:pt x="126873" y="167642"/>
                  </a:cubicBezTo>
                  <a:cubicBezTo>
                    <a:pt x="132740" y="161597"/>
                    <a:pt x="137282" y="154395"/>
                    <a:pt x="140208" y="146496"/>
                  </a:cubicBezTo>
                  <a:cubicBezTo>
                    <a:pt x="143334" y="137912"/>
                    <a:pt x="144883" y="128834"/>
                    <a:pt x="144780" y="119699"/>
                  </a:cubicBezTo>
                  <a:cubicBezTo>
                    <a:pt x="144855" y="110591"/>
                    <a:pt x="143240" y="101548"/>
                    <a:pt x="140017" y="93029"/>
                  </a:cubicBezTo>
                  <a:cubicBezTo>
                    <a:pt x="134056" y="76761"/>
                    <a:pt x="121306" y="63896"/>
                    <a:pt x="105092" y="57787"/>
                  </a:cubicBezTo>
                  <a:cubicBezTo>
                    <a:pt x="95978" y="54289"/>
                    <a:pt x="86279" y="52565"/>
                    <a:pt x="76517" y="52707"/>
                  </a:cubicBezTo>
                  <a:lnTo>
                    <a:pt x="62484"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5" name="Freeform: Shape 94">
              <a:extLst>
                <a:ext uri="{FF2B5EF4-FFF2-40B4-BE49-F238E27FC236}">
                  <a16:creationId xmlns:a16="http://schemas.microsoft.com/office/drawing/2014/main" id="{7B73A836-F2D4-4501-801F-40D9C0B28D77}"/>
                </a:ext>
              </a:extLst>
            </p:cNvPr>
            <p:cNvSpPr/>
            <p:nvPr/>
          </p:nvSpPr>
          <p:spPr>
            <a:xfrm>
              <a:off x="6473571" y="1249044"/>
              <a:ext cx="136207" cy="239394"/>
            </a:xfrm>
            <a:custGeom>
              <a:avLst/>
              <a:gdLst>
                <a:gd name="connsiteX0" fmla="*/ 136208 w 136207"/>
                <a:gd name="connsiteY0" fmla="*/ 52705 h 239394"/>
                <a:gd name="connsiteX1" fmla="*/ 62230 w 136207"/>
                <a:gd name="connsiteY1" fmla="*/ 52705 h 239394"/>
                <a:gd name="connsiteX2" fmla="*/ 62230 w 136207"/>
                <a:gd name="connsiteY2" fmla="*/ 92710 h 239394"/>
                <a:gd name="connsiteX3" fmla="*/ 132080 w 136207"/>
                <a:gd name="connsiteY3" fmla="*/ 92710 h 239394"/>
                <a:gd name="connsiteX4" fmla="*/ 132080 w 136207"/>
                <a:gd name="connsiteY4" fmla="*/ 145415 h 239394"/>
                <a:gd name="connsiteX5" fmla="*/ 62230 w 136207"/>
                <a:gd name="connsiteY5" fmla="*/ 145415 h 239394"/>
                <a:gd name="connsiteX6" fmla="*/ 62230 w 136207"/>
                <a:gd name="connsiteY6" fmla="*/ 186690 h 239394"/>
                <a:gd name="connsiteX7" fmla="*/ 136208 w 136207"/>
                <a:gd name="connsiteY7" fmla="*/ 186690 h 239394"/>
                <a:gd name="connsiteX8" fmla="*/ 136208 w 136207"/>
                <a:gd name="connsiteY8" fmla="*/ 239395 h 239394"/>
                <a:gd name="connsiteX9" fmla="*/ 0 w 136207"/>
                <a:gd name="connsiteY9" fmla="*/ 239395 h 239394"/>
                <a:gd name="connsiteX10" fmla="*/ 0 w 136207"/>
                <a:gd name="connsiteY10" fmla="*/ 0 h 239394"/>
                <a:gd name="connsiteX11" fmla="*/ 136208 w 136207"/>
                <a:gd name="connsiteY11" fmla="*/ 0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207" h="239394">
                  <a:moveTo>
                    <a:pt x="136208" y="52705"/>
                  </a:moveTo>
                  <a:lnTo>
                    <a:pt x="62230" y="52705"/>
                  </a:lnTo>
                  <a:lnTo>
                    <a:pt x="62230" y="92710"/>
                  </a:lnTo>
                  <a:lnTo>
                    <a:pt x="132080" y="92710"/>
                  </a:lnTo>
                  <a:lnTo>
                    <a:pt x="132080" y="145415"/>
                  </a:lnTo>
                  <a:lnTo>
                    <a:pt x="62230" y="145415"/>
                  </a:lnTo>
                  <a:lnTo>
                    <a:pt x="62230" y="186690"/>
                  </a:lnTo>
                  <a:lnTo>
                    <a:pt x="136208" y="186690"/>
                  </a:lnTo>
                  <a:lnTo>
                    <a:pt x="136208" y="239395"/>
                  </a:lnTo>
                  <a:lnTo>
                    <a:pt x="0" y="239395"/>
                  </a:lnTo>
                  <a:lnTo>
                    <a:pt x="0" y="0"/>
                  </a:lnTo>
                  <a:lnTo>
                    <a:pt x="136208"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6" name="Freeform: Shape 95">
              <a:extLst>
                <a:ext uri="{FF2B5EF4-FFF2-40B4-BE49-F238E27FC236}">
                  <a16:creationId xmlns:a16="http://schemas.microsoft.com/office/drawing/2014/main" id="{C2BDCF1A-8913-43AF-AEC9-1D8215F23B00}"/>
                </a:ext>
              </a:extLst>
            </p:cNvPr>
            <p:cNvSpPr/>
            <p:nvPr/>
          </p:nvSpPr>
          <p:spPr>
            <a:xfrm>
              <a:off x="6648450" y="1248854"/>
              <a:ext cx="239077" cy="239394"/>
            </a:xfrm>
            <a:custGeom>
              <a:avLst/>
              <a:gdLst>
                <a:gd name="connsiteX0" fmla="*/ 0 w 239077"/>
                <a:gd name="connsiteY0" fmla="*/ 239395 h 239394"/>
                <a:gd name="connsiteX1" fmla="*/ 0 w 239077"/>
                <a:gd name="connsiteY1" fmla="*/ 0 h 239394"/>
                <a:gd name="connsiteX2" fmla="*/ 62230 w 239077"/>
                <a:gd name="connsiteY2" fmla="*/ 0 h 239394"/>
                <a:gd name="connsiteX3" fmla="*/ 177165 w 239077"/>
                <a:gd name="connsiteY3" fmla="*/ 146368 h 239394"/>
                <a:gd name="connsiteX4" fmla="*/ 177165 w 239077"/>
                <a:gd name="connsiteY4" fmla="*/ 0 h 239394"/>
                <a:gd name="connsiteX5" fmla="*/ 239078 w 239077"/>
                <a:gd name="connsiteY5" fmla="*/ 0 h 239394"/>
                <a:gd name="connsiteX6" fmla="*/ 239078 w 239077"/>
                <a:gd name="connsiteY6" fmla="*/ 239395 h 239394"/>
                <a:gd name="connsiteX7" fmla="*/ 177165 w 239077"/>
                <a:gd name="connsiteY7" fmla="*/ 239395 h 239394"/>
                <a:gd name="connsiteX8" fmla="*/ 62230 w 239077"/>
                <a:gd name="connsiteY8" fmla="*/ 93028 h 239394"/>
                <a:gd name="connsiteX9" fmla="*/ 62230 w 239077"/>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77" h="239394">
                  <a:moveTo>
                    <a:pt x="0" y="239395"/>
                  </a:moveTo>
                  <a:lnTo>
                    <a:pt x="0" y="0"/>
                  </a:lnTo>
                  <a:lnTo>
                    <a:pt x="62230" y="0"/>
                  </a:lnTo>
                  <a:lnTo>
                    <a:pt x="177165" y="146368"/>
                  </a:lnTo>
                  <a:lnTo>
                    <a:pt x="177165" y="0"/>
                  </a:lnTo>
                  <a:lnTo>
                    <a:pt x="239078" y="0"/>
                  </a:lnTo>
                  <a:lnTo>
                    <a:pt x="239078"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7" name="Freeform: Shape 96">
              <a:extLst>
                <a:ext uri="{FF2B5EF4-FFF2-40B4-BE49-F238E27FC236}">
                  <a16:creationId xmlns:a16="http://schemas.microsoft.com/office/drawing/2014/main" id="{B5732A80-D1C4-4F7E-95FA-A0BD5380CBB3}"/>
                </a:ext>
              </a:extLst>
            </p:cNvPr>
            <p:cNvSpPr/>
            <p:nvPr/>
          </p:nvSpPr>
          <p:spPr>
            <a:xfrm>
              <a:off x="6908800"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8" name="Freeform: Shape 97">
              <a:extLst>
                <a:ext uri="{FF2B5EF4-FFF2-40B4-BE49-F238E27FC236}">
                  <a16:creationId xmlns:a16="http://schemas.microsoft.com/office/drawing/2014/main" id="{1FEEF64C-FA2E-4647-B06B-4B25B9FA976F}"/>
                </a:ext>
              </a:extLst>
            </p:cNvPr>
            <p:cNvSpPr/>
            <p:nvPr/>
          </p:nvSpPr>
          <p:spPr>
            <a:xfrm>
              <a:off x="7195819" y="1248854"/>
              <a:ext cx="62230" cy="239394"/>
            </a:xfrm>
            <a:custGeom>
              <a:avLst/>
              <a:gdLst>
                <a:gd name="connsiteX0" fmla="*/ 62230 w 62230"/>
                <a:gd name="connsiteY0" fmla="*/ 0 h 239394"/>
                <a:gd name="connsiteX1" fmla="*/ 62230 w 62230"/>
                <a:gd name="connsiteY1" fmla="*/ 239395 h 239394"/>
                <a:gd name="connsiteX2" fmla="*/ 0 w 62230"/>
                <a:gd name="connsiteY2" fmla="*/ 239395 h 239394"/>
                <a:gd name="connsiteX3" fmla="*/ 0 w 62230"/>
                <a:gd name="connsiteY3" fmla="*/ 0 h 239394"/>
              </a:gdLst>
              <a:ahLst/>
              <a:cxnLst>
                <a:cxn ang="0">
                  <a:pos x="connsiteX0" y="connsiteY0"/>
                </a:cxn>
                <a:cxn ang="0">
                  <a:pos x="connsiteX1" y="connsiteY1"/>
                </a:cxn>
                <a:cxn ang="0">
                  <a:pos x="connsiteX2" y="connsiteY2"/>
                </a:cxn>
                <a:cxn ang="0">
                  <a:pos x="connsiteX3" y="connsiteY3"/>
                </a:cxn>
              </a:cxnLst>
              <a:rect l="l" t="t" r="r" b="b"/>
              <a:pathLst>
                <a:path w="62230" h="239394">
                  <a:moveTo>
                    <a:pt x="62230" y="0"/>
                  </a:moveTo>
                  <a:lnTo>
                    <a:pt x="62230" y="239395"/>
                  </a:lnTo>
                  <a:lnTo>
                    <a:pt x="0" y="239395"/>
                  </a:lnTo>
                  <a:lnTo>
                    <a:pt x="0"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99" name="Freeform: Shape 98">
              <a:extLst>
                <a:ext uri="{FF2B5EF4-FFF2-40B4-BE49-F238E27FC236}">
                  <a16:creationId xmlns:a16="http://schemas.microsoft.com/office/drawing/2014/main" id="{8B3576E0-7983-453C-8360-37E68A202C72}"/>
                </a:ext>
              </a:extLst>
            </p:cNvPr>
            <p:cNvSpPr/>
            <p:nvPr/>
          </p:nvSpPr>
          <p:spPr>
            <a:xfrm>
              <a:off x="7301801" y="1248854"/>
              <a:ext cx="239014" cy="239394"/>
            </a:xfrm>
            <a:custGeom>
              <a:avLst/>
              <a:gdLst>
                <a:gd name="connsiteX0" fmla="*/ 0 w 239014"/>
                <a:gd name="connsiteY0" fmla="*/ 239395 h 239394"/>
                <a:gd name="connsiteX1" fmla="*/ 0 w 239014"/>
                <a:gd name="connsiteY1" fmla="*/ 0 h 239394"/>
                <a:gd name="connsiteX2" fmla="*/ 62230 w 239014"/>
                <a:gd name="connsiteY2" fmla="*/ 0 h 239394"/>
                <a:gd name="connsiteX3" fmla="*/ 177165 w 239014"/>
                <a:gd name="connsiteY3" fmla="*/ 146368 h 239394"/>
                <a:gd name="connsiteX4" fmla="*/ 177165 w 239014"/>
                <a:gd name="connsiteY4" fmla="*/ 0 h 239394"/>
                <a:gd name="connsiteX5" fmla="*/ 239014 w 239014"/>
                <a:gd name="connsiteY5" fmla="*/ 0 h 239394"/>
                <a:gd name="connsiteX6" fmla="*/ 239014 w 239014"/>
                <a:gd name="connsiteY6" fmla="*/ 239395 h 239394"/>
                <a:gd name="connsiteX7" fmla="*/ 177165 w 239014"/>
                <a:gd name="connsiteY7" fmla="*/ 239395 h 239394"/>
                <a:gd name="connsiteX8" fmla="*/ 62230 w 239014"/>
                <a:gd name="connsiteY8" fmla="*/ 93028 h 239394"/>
                <a:gd name="connsiteX9" fmla="*/ 62230 w 239014"/>
                <a:gd name="connsiteY9"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14" h="239394">
                  <a:moveTo>
                    <a:pt x="0" y="239395"/>
                  </a:moveTo>
                  <a:lnTo>
                    <a:pt x="0" y="0"/>
                  </a:lnTo>
                  <a:lnTo>
                    <a:pt x="62230" y="0"/>
                  </a:lnTo>
                  <a:lnTo>
                    <a:pt x="177165" y="146368"/>
                  </a:lnTo>
                  <a:lnTo>
                    <a:pt x="177165" y="0"/>
                  </a:lnTo>
                  <a:lnTo>
                    <a:pt x="239014" y="0"/>
                  </a:lnTo>
                  <a:lnTo>
                    <a:pt x="239014" y="239395"/>
                  </a:lnTo>
                  <a:lnTo>
                    <a:pt x="177165" y="239395"/>
                  </a:lnTo>
                  <a:lnTo>
                    <a:pt x="62230" y="93028"/>
                  </a:lnTo>
                  <a:lnTo>
                    <a:pt x="62230"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0" name="Freeform: Shape 99">
              <a:extLst>
                <a:ext uri="{FF2B5EF4-FFF2-40B4-BE49-F238E27FC236}">
                  <a16:creationId xmlns:a16="http://schemas.microsoft.com/office/drawing/2014/main" id="{184FD37B-A9A3-4163-A67D-032E6C2C3A61}"/>
                </a:ext>
              </a:extLst>
            </p:cNvPr>
            <p:cNvSpPr/>
            <p:nvPr/>
          </p:nvSpPr>
          <p:spPr>
            <a:xfrm>
              <a:off x="7584503" y="1248852"/>
              <a:ext cx="210185" cy="239209"/>
            </a:xfrm>
            <a:custGeom>
              <a:avLst/>
              <a:gdLst>
                <a:gd name="connsiteX0" fmla="*/ 127 w 210185"/>
                <a:gd name="connsiteY0" fmla="*/ 2 h 239209"/>
                <a:gd name="connsiteX1" fmla="*/ 92202 w 210185"/>
                <a:gd name="connsiteY1" fmla="*/ 2 h 239209"/>
                <a:gd name="connsiteX2" fmla="*/ 138113 w 210185"/>
                <a:gd name="connsiteY2" fmla="*/ 9844 h 239209"/>
                <a:gd name="connsiteX3" fmla="*/ 175578 w 210185"/>
                <a:gd name="connsiteY3" fmla="*/ 36070 h 239209"/>
                <a:gd name="connsiteX4" fmla="*/ 200978 w 210185"/>
                <a:gd name="connsiteY4" fmla="*/ 74170 h 239209"/>
                <a:gd name="connsiteX5" fmla="*/ 210185 w 210185"/>
                <a:gd name="connsiteY5" fmla="*/ 119699 h 239209"/>
                <a:gd name="connsiteX6" fmla="*/ 201168 w 210185"/>
                <a:gd name="connsiteY6" fmla="*/ 164911 h 239209"/>
                <a:gd name="connsiteX7" fmla="*/ 175768 w 210185"/>
                <a:gd name="connsiteY7" fmla="*/ 203011 h 239209"/>
                <a:gd name="connsiteX8" fmla="*/ 138302 w 210185"/>
                <a:gd name="connsiteY8" fmla="*/ 229364 h 239209"/>
                <a:gd name="connsiteX9" fmla="*/ 92074 w 210185"/>
                <a:gd name="connsiteY9" fmla="*/ 239206 h 239209"/>
                <a:gd name="connsiteX10" fmla="*/ 0 w 210185"/>
                <a:gd name="connsiteY10" fmla="*/ 239206 h 239209"/>
                <a:gd name="connsiteX11" fmla="*/ 62357 w 210185"/>
                <a:gd name="connsiteY11" fmla="*/ 186692 h 239209"/>
                <a:gd name="connsiteX12" fmla="*/ 76644 w 210185"/>
                <a:gd name="connsiteY12" fmla="*/ 186692 h 239209"/>
                <a:gd name="connsiteX13" fmla="*/ 105537 w 210185"/>
                <a:gd name="connsiteY13" fmla="*/ 181612 h 239209"/>
                <a:gd name="connsiteX14" fmla="*/ 127000 w 210185"/>
                <a:gd name="connsiteY14" fmla="*/ 167642 h 239209"/>
                <a:gd name="connsiteX15" fmla="*/ 140335 w 210185"/>
                <a:gd name="connsiteY15" fmla="*/ 146496 h 239209"/>
                <a:gd name="connsiteX16" fmla="*/ 144907 w 210185"/>
                <a:gd name="connsiteY16" fmla="*/ 119699 h 239209"/>
                <a:gd name="connsiteX17" fmla="*/ 140144 w 210185"/>
                <a:gd name="connsiteY17" fmla="*/ 93029 h 239209"/>
                <a:gd name="connsiteX18" fmla="*/ 105219 w 210185"/>
                <a:gd name="connsiteY18" fmla="*/ 57787 h 239209"/>
                <a:gd name="connsiteX19" fmla="*/ 76644 w 210185"/>
                <a:gd name="connsiteY19" fmla="*/ 52707 h 239209"/>
                <a:gd name="connsiteX20" fmla="*/ 62357 w 210185"/>
                <a:gd name="connsiteY20" fmla="*/ 52707 h 23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0185" h="239209">
                  <a:moveTo>
                    <a:pt x="127" y="2"/>
                  </a:moveTo>
                  <a:lnTo>
                    <a:pt x="92202" y="2"/>
                  </a:lnTo>
                  <a:cubicBezTo>
                    <a:pt x="108039" y="-91"/>
                    <a:pt x="123706" y="3268"/>
                    <a:pt x="138113" y="9844"/>
                  </a:cubicBezTo>
                  <a:cubicBezTo>
                    <a:pt x="152095" y="16229"/>
                    <a:pt x="164793" y="25117"/>
                    <a:pt x="175578" y="36070"/>
                  </a:cubicBezTo>
                  <a:cubicBezTo>
                    <a:pt x="186389" y="47040"/>
                    <a:pt x="195010" y="59971"/>
                    <a:pt x="200978" y="74170"/>
                  </a:cubicBezTo>
                  <a:cubicBezTo>
                    <a:pt x="207110" y="88563"/>
                    <a:pt x="210243" y="104055"/>
                    <a:pt x="210185" y="119699"/>
                  </a:cubicBezTo>
                  <a:cubicBezTo>
                    <a:pt x="210225" y="135221"/>
                    <a:pt x="207159" y="150593"/>
                    <a:pt x="201168" y="164911"/>
                  </a:cubicBezTo>
                  <a:cubicBezTo>
                    <a:pt x="195211" y="179116"/>
                    <a:pt x="186589" y="192049"/>
                    <a:pt x="175768" y="203011"/>
                  </a:cubicBezTo>
                  <a:cubicBezTo>
                    <a:pt x="165022" y="214043"/>
                    <a:pt x="152317" y="222980"/>
                    <a:pt x="138302" y="229364"/>
                  </a:cubicBezTo>
                  <a:cubicBezTo>
                    <a:pt x="123790" y="235962"/>
                    <a:pt x="108016" y="239320"/>
                    <a:pt x="92074" y="239206"/>
                  </a:cubicBezTo>
                  <a:lnTo>
                    <a:pt x="0" y="239206"/>
                  </a:lnTo>
                  <a:close/>
                  <a:moveTo>
                    <a:pt x="62357" y="186692"/>
                  </a:moveTo>
                  <a:lnTo>
                    <a:pt x="76644" y="186692"/>
                  </a:lnTo>
                  <a:cubicBezTo>
                    <a:pt x="86510" y="186849"/>
                    <a:pt x="96316" y="185125"/>
                    <a:pt x="105537" y="181612"/>
                  </a:cubicBezTo>
                  <a:cubicBezTo>
                    <a:pt x="113590" y="178509"/>
                    <a:pt x="120902" y="173749"/>
                    <a:pt x="127000" y="167642"/>
                  </a:cubicBezTo>
                  <a:cubicBezTo>
                    <a:pt x="132867" y="161597"/>
                    <a:pt x="137409" y="154395"/>
                    <a:pt x="140335" y="146496"/>
                  </a:cubicBezTo>
                  <a:cubicBezTo>
                    <a:pt x="143461" y="137912"/>
                    <a:pt x="145010" y="128834"/>
                    <a:pt x="144907" y="119699"/>
                  </a:cubicBezTo>
                  <a:cubicBezTo>
                    <a:pt x="144982" y="110591"/>
                    <a:pt x="143367" y="101548"/>
                    <a:pt x="140144" y="93029"/>
                  </a:cubicBezTo>
                  <a:cubicBezTo>
                    <a:pt x="134183" y="76761"/>
                    <a:pt x="121432" y="63896"/>
                    <a:pt x="105219" y="57787"/>
                  </a:cubicBezTo>
                  <a:cubicBezTo>
                    <a:pt x="96105" y="54289"/>
                    <a:pt x="86406" y="52565"/>
                    <a:pt x="76644" y="52707"/>
                  </a:cubicBezTo>
                  <a:lnTo>
                    <a:pt x="62357" y="52707"/>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1" name="Freeform: Shape 100">
              <a:extLst>
                <a:ext uri="{FF2B5EF4-FFF2-40B4-BE49-F238E27FC236}">
                  <a16:creationId xmlns:a16="http://schemas.microsoft.com/office/drawing/2014/main" id="{33A267D5-5798-4A93-9F7F-F7F7F6B1665A}"/>
                </a:ext>
              </a:extLst>
            </p:cNvPr>
            <p:cNvSpPr/>
            <p:nvPr/>
          </p:nvSpPr>
          <p:spPr>
            <a:xfrm>
              <a:off x="7828594" y="1248854"/>
              <a:ext cx="208092" cy="245748"/>
            </a:xfrm>
            <a:custGeom>
              <a:avLst/>
              <a:gdLst>
                <a:gd name="connsiteX0" fmla="*/ 61471 w 208092"/>
                <a:gd name="connsiteY0" fmla="*/ 0 h 245748"/>
                <a:gd name="connsiteX1" fmla="*/ 61471 w 208092"/>
                <a:gd name="connsiteY1" fmla="*/ 130175 h 245748"/>
                <a:gd name="connsiteX2" fmla="*/ 62233 w 208092"/>
                <a:gd name="connsiteY2" fmla="*/ 151638 h 245748"/>
                <a:gd name="connsiteX3" fmla="*/ 66995 w 208092"/>
                <a:gd name="connsiteY3" fmla="*/ 171450 h 245748"/>
                <a:gd name="connsiteX4" fmla="*/ 79695 w 208092"/>
                <a:gd name="connsiteY4" fmla="*/ 185865 h 245748"/>
                <a:gd name="connsiteX5" fmla="*/ 103826 w 208092"/>
                <a:gd name="connsiteY5" fmla="*/ 191453 h 245748"/>
                <a:gd name="connsiteX6" fmla="*/ 127765 w 208092"/>
                <a:gd name="connsiteY6" fmla="*/ 185865 h 245748"/>
                <a:gd name="connsiteX7" fmla="*/ 140465 w 208092"/>
                <a:gd name="connsiteY7" fmla="*/ 171450 h 245748"/>
                <a:gd name="connsiteX8" fmla="*/ 145355 w 208092"/>
                <a:gd name="connsiteY8" fmla="*/ 151638 h 245748"/>
                <a:gd name="connsiteX9" fmla="*/ 146180 w 208092"/>
                <a:gd name="connsiteY9" fmla="*/ 130175 h 245748"/>
                <a:gd name="connsiteX10" fmla="*/ 146180 w 208092"/>
                <a:gd name="connsiteY10" fmla="*/ 0 h 245748"/>
                <a:gd name="connsiteX11" fmla="*/ 208092 w 208092"/>
                <a:gd name="connsiteY11" fmla="*/ 0 h 245748"/>
                <a:gd name="connsiteX12" fmla="*/ 208092 w 208092"/>
                <a:gd name="connsiteY12" fmla="*/ 138748 h 245748"/>
                <a:gd name="connsiteX13" fmla="*/ 182692 w 208092"/>
                <a:gd name="connsiteY13" fmla="*/ 220345 h 245748"/>
                <a:gd name="connsiteX14" fmla="*/ 104143 w 208092"/>
                <a:gd name="connsiteY14" fmla="*/ 245745 h 245748"/>
                <a:gd name="connsiteX15" fmla="*/ 25402 w 208092"/>
                <a:gd name="connsiteY15" fmla="*/ 220345 h 245748"/>
                <a:gd name="connsiteX16" fmla="*/ 2 w 208092"/>
                <a:gd name="connsiteY16" fmla="*/ 138748 h 245748"/>
                <a:gd name="connsiteX17" fmla="*/ 2 w 208092"/>
                <a:gd name="connsiteY17" fmla="*/ 0 h 2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092" h="245748">
                  <a:moveTo>
                    <a:pt x="61471" y="0"/>
                  </a:moveTo>
                  <a:lnTo>
                    <a:pt x="61471" y="130175"/>
                  </a:lnTo>
                  <a:cubicBezTo>
                    <a:pt x="61471" y="137160"/>
                    <a:pt x="61471" y="144335"/>
                    <a:pt x="62233" y="151638"/>
                  </a:cubicBezTo>
                  <a:cubicBezTo>
                    <a:pt x="62620" y="158474"/>
                    <a:pt x="64233" y="165185"/>
                    <a:pt x="66995" y="171450"/>
                  </a:cubicBezTo>
                  <a:cubicBezTo>
                    <a:pt x="69713" y="177403"/>
                    <a:pt x="74132" y="182419"/>
                    <a:pt x="79695" y="185865"/>
                  </a:cubicBezTo>
                  <a:cubicBezTo>
                    <a:pt x="87033" y="190013"/>
                    <a:pt x="95411" y="191953"/>
                    <a:pt x="103826" y="191453"/>
                  </a:cubicBezTo>
                  <a:cubicBezTo>
                    <a:pt x="112179" y="191964"/>
                    <a:pt x="120501" y="190021"/>
                    <a:pt x="127765" y="185865"/>
                  </a:cubicBezTo>
                  <a:cubicBezTo>
                    <a:pt x="133281" y="182363"/>
                    <a:pt x="137686" y="177363"/>
                    <a:pt x="140465" y="171450"/>
                  </a:cubicBezTo>
                  <a:cubicBezTo>
                    <a:pt x="143292" y="165200"/>
                    <a:pt x="144949" y="158485"/>
                    <a:pt x="145355" y="151638"/>
                  </a:cubicBezTo>
                  <a:cubicBezTo>
                    <a:pt x="145862" y="144335"/>
                    <a:pt x="146180" y="137160"/>
                    <a:pt x="146180" y="130175"/>
                  </a:cubicBezTo>
                  <a:lnTo>
                    <a:pt x="146180" y="0"/>
                  </a:lnTo>
                  <a:lnTo>
                    <a:pt x="208092" y="0"/>
                  </a:lnTo>
                  <a:lnTo>
                    <a:pt x="208092" y="138748"/>
                  </a:lnTo>
                  <a:cubicBezTo>
                    <a:pt x="208092" y="176001"/>
                    <a:pt x="199625" y="203200"/>
                    <a:pt x="182692" y="220345"/>
                  </a:cubicBezTo>
                  <a:cubicBezTo>
                    <a:pt x="165759" y="237490"/>
                    <a:pt x="139575" y="245957"/>
                    <a:pt x="104143" y="245745"/>
                  </a:cubicBezTo>
                  <a:cubicBezTo>
                    <a:pt x="68752" y="245745"/>
                    <a:pt x="42505" y="237278"/>
                    <a:pt x="25402" y="220345"/>
                  </a:cubicBezTo>
                  <a:cubicBezTo>
                    <a:pt x="8300" y="203412"/>
                    <a:pt x="-167" y="176213"/>
                    <a:pt x="2" y="138748"/>
                  </a:cubicBezTo>
                  <a:lnTo>
                    <a:pt x="2" y="0"/>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2" name="Freeform: Shape 101">
              <a:extLst>
                <a:ext uri="{FF2B5EF4-FFF2-40B4-BE49-F238E27FC236}">
                  <a16:creationId xmlns:a16="http://schemas.microsoft.com/office/drawing/2014/main" id="{167606CA-A5D7-4758-819B-4DD3370CFA02}"/>
                </a:ext>
              </a:extLst>
            </p:cNvPr>
            <p:cNvSpPr/>
            <p:nvPr/>
          </p:nvSpPr>
          <p:spPr>
            <a:xfrm>
              <a:off x="8069008" y="1242303"/>
              <a:ext cx="177117" cy="252689"/>
            </a:xfrm>
            <a:custGeom>
              <a:avLst/>
              <a:gdLst>
                <a:gd name="connsiteX0" fmla="*/ 142622 w 177117"/>
                <a:gd name="connsiteY0" fmla="*/ 67828 h 252689"/>
                <a:gd name="connsiteX1" fmla="*/ 122302 w 177117"/>
                <a:gd name="connsiteY1" fmla="*/ 55636 h 252689"/>
                <a:gd name="connsiteX2" fmla="*/ 102617 w 177117"/>
                <a:gd name="connsiteY2" fmla="*/ 51636 h 252689"/>
                <a:gd name="connsiteX3" fmla="*/ 82932 w 177117"/>
                <a:gd name="connsiteY3" fmla="*/ 57351 h 252689"/>
                <a:gd name="connsiteX4" fmla="*/ 75312 w 177117"/>
                <a:gd name="connsiteY4" fmla="*/ 72273 h 252689"/>
                <a:gd name="connsiteX5" fmla="*/ 79122 w 177117"/>
                <a:gd name="connsiteY5" fmla="*/ 82751 h 252689"/>
                <a:gd name="connsiteX6" fmla="*/ 89155 w 177117"/>
                <a:gd name="connsiteY6" fmla="*/ 89926 h 252689"/>
                <a:gd name="connsiteX7" fmla="*/ 103125 w 177117"/>
                <a:gd name="connsiteY7" fmla="*/ 95133 h 252689"/>
                <a:gd name="connsiteX8" fmla="*/ 118491 w 177117"/>
                <a:gd name="connsiteY8" fmla="*/ 99896 h 252689"/>
                <a:gd name="connsiteX9" fmla="*/ 162941 w 177117"/>
                <a:gd name="connsiteY9" fmla="*/ 127074 h 252689"/>
                <a:gd name="connsiteX10" fmla="*/ 177038 w 177117"/>
                <a:gd name="connsiteY10" fmla="*/ 171524 h 252689"/>
                <a:gd name="connsiteX11" fmla="*/ 170688 w 177117"/>
                <a:gd name="connsiteY11" fmla="*/ 204861 h 252689"/>
                <a:gd name="connsiteX12" fmla="*/ 152591 w 177117"/>
                <a:gd name="connsiteY12" fmla="*/ 230261 h 252689"/>
                <a:gd name="connsiteX13" fmla="*/ 123381 w 177117"/>
                <a:gd name="connsiteY13" fmla="*/ 246771 h 252689"/>
                <a:gd name="connsiteX14" fmla="*/ 84138 w 177117"/>
                <a:gd name="connsiteY14" fmla="*/ 252677 h 252689"/>
                <a:gd name="connsiteX15" fmla="*/ 0 w 177117"/>
                <a:gd name="connsiteY15" fmla="*/ 225689 h 252689"/>
                <a:gd name="connsiteX16" fmla="*/ 26670 w 177117"/>
                <a:gd name="connsiteY16" fmla="*/ 175524 h 252689"/>
                <a:gd name="connsiteX17" fmla="*/ 54293 w 177117"/>
                <a:gd name="connsiteY17" fmla="*/ 193939 h 252689"/>
                <a:gd name="connsiteX18" fmla="*/ 81280 w 177117"/>
                <a:gd name="connsiteY18" fmla="*/ 200289 h 252689"/>
                <a:gd name="connsiteX19" fmla="*/ 104013 w 177117"/>
                <a:gd name="connsiteY19" fmla="*/ 193304 h 252689"/>
                <a:gd name="connsiteX20" fmla="*/ 109538 w 177117"/>
                <a:gd name="connsiteY20" fmla="*/ 167904 h 252689"/>
                <a:gd name="connsiteX21" fmla="*/ 103188 w 177117"/>
                <a:gd name="connsiteY21" fmla="*/ 160538 h 252689"/>
                <a:gd name="connsiteX22" fmla="*/ 91631 w 177117"/>
                <a:gd name="connsiteY22" fmla="*/ 154188 h 252689"/>
                <a:gd name="connsiteX23" fmla="*/ 74295 w 177117"/>
                <a:gd name="connsiteY23" fmla="*/ 147838 h 252689"/>
                <a:gd name="connsiteX24" fmla="*/ 50673 w 177117"/>
                <a:gd name="connsiteY24" fmla="*/ 139393 h 252689"/>
                <a:gd name="connsiteX25" fmla="*/ 30035 w 177117"/>
                <a:gd name="connsiteY25" fmla="*/ 127201 h 252689"/>
                <a:gd name="connsiteX26" fmla="*/ 15430 w 177117"/>
                <a:gd name="connsiteY26" fmla="*/ 108151 h 252689"/>
                <a:gd name="connsiteX27" fmla="*/ 9842 w 177117"/>
                <a:gd name="connsiteY27" fmla="*/ 78750 h 252689"/>
                <a:gd name="connsiteX28" fmla="*/ 15748 w 177117"/>
                <a:gd name="connsiteY28" fmla="*/ 46555 h 252689"/>
                <a:gd name="connsiteX29" fmla="*/ 32258 w 177117"/>
                <a:gd name="connsiteY29" fmla="*/ 21791 h 252689"/>
                <a:gd name="connsiteX30" fmla="*/ 58293 w 177117"/>
                <a:gd name="connsiteY30" fmla="*/ 5725 h 252689"/>
                <a:gd name="connsiteX31" fmla="*/ 92710 w 177117"/>
                <a:gd name="connsiteY31" fmla="*/ 10 h 252689"/>
                <a:gd name="connsiteX32" fmla="*/ 129857 w 177117"/>
                <a:gd name="connsiteY32" fmla="*/ 4963 h 252689"/>
                <a:gd name="connsiteX33" fmla="*/ 167005 w 177117"/>
                <a:gd name="connsiteY33" fmla="*/ 19378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7117" h="252689">
                  <a:moveTo>
                    <a:pt x="142622" y="67828"/>
                  </a:moveTo>
                  <a:cubicBezTo>
                    <a:pt x="136520" y="62736"/>
                    <a:pt x="129666" y="58623"/>
                    <a:pt x="122302" y="55636"/>
                  </a:cubicBezTo>
                  <a:cubicBezTo>
                    <a:pt x="116050" y="53075"/>
                    <a:pt x="109372" y="51718"/>
                    <a:pt x="102617" y="51636"/>
                  </a:cubicBezTo>
                  <a:cubicBezTo>
                    <a:pt x="95604" y="51312"/>
                    <a:pt x="88681" y="53322"/>
                    <a:pt x="82932" y="57351"/>
                  </a:cubicBezTo>
                  <a:cubicBezTo>
                    <a:pt x="78060" y="60741"/>
                    <a:pt x="75202" y="66339"/>
                    <a:pt x="75312" y="72273"/>
                  </a:cubicBezTo>
                  <a:cubicBezTo>
                    <a:pt x="75168" y="76129"/>
                    <a:pt x="76535" y="79889"/>
                    <a:pt x="79122" y="82751"/>
                  </a:cubicBezTo>
                  <a:cubicBezTo>
                    <a:pt x="81987" y="85750"/>
                    <a:pt x="85391" y="88184"/>
                    <a:pt x="89155" y="89926"/>
                  </a:cubicBezTo>
                  <a:cubicBezTo>
                    <a:pt x="93654" y="92059"/>
                    <a:pt x="98328" y="93801"/>
                    <a:pt x="103125" y="95133"/>
                  </a:cubicBezTo>
                  <a:cubicBezTo>
                    <a:pt x="108268" y="96657"/>
                    <a:pt x="113411" y="98245"/>
                    <a:pt x="118491" y="99896"/>
                  </a:cubicBezTo>
                  <a:cubicBezTo>
                    <a:pt x="135526" y="104694"/>
                    <a:pt x="150906" y="114098"/>
                    <a:pt x="162941" y="127074"/>
                  </a:cubicBezTo>
                  <a:cubicBezTo>
                    <a:pt x="172817" y="139721"/>
                    <a:pt x="177819" y="155496"/>
                    <a:pt x="177038" y="171524"/>
                  </a:cubicBezTo>
                  <a:cubicBezTo>
                    <a:pt x="177147" y="182947"/>
                    <a:pt x="174989" y="194278"/>
                    <a:pt x="170688" y="204861"/>
                  </a:cubicBezTo>
                  <a:cubicBezTo>
                    <a:pt x="166674" y="214599"/>
                    <a:pt x="160483" y="223287"/>
                    <a:pt x="152591" y="230261"/>
                  </a:cubicBezTo>
                  <a:cubicBezTo>
                    <a:pt x="144082" y="237699"/>
                    <a:pt x="134141" y="243317"/>
                    <a:pt x="123381" y="246771"/>
                  </a:cubicBezTo>
                  <a:cubicBezTo>
                    <a:pt x="110713" y="250880"/>
                    <a:pt x="97455" y="252875"/>
                    <a:pt x="84138" y="252677"/>
                  </a:cubicBezTo>
                  <a:cubicBezTo>
                    <a:pt x="53962" y="252685"/>
                    <a:pt x="24541" y="243248"/>
                    <a:pt x="0" y="225689"/>
                  </a:cubicBezTo>
                  <a:lnTo>
                    <a:pt x="26670" y="175524"/>
                  </a:lnTo>
                  <a:cubicBezTo>
                    <a:pt x="34877" y="183045"/>
                    <a:pt x="44194" y="189256"/>
                    <a:pt x="54293" y="193939"/>
                  </a:cubicBezTo>
                  <a:cubicBezTo>
                    <a:pt x="62747" y="197918"/>
                    <a:pt x="71940" y="200081"/>
                    <a:pt x="81280" y="200289"/>
                  </a:cubicBezTo>
                  <a:cubicBezTo>
                    <a:pt x="89469" y="200922"/>
                    <a:pt x="97592" y="198425"/>
                    <a:pt x="104013" y="193304"/>
                  </a:cubicBezTo>
                  <a:cubicBezTo>
                    <a:pt x="111297" y="187007"/>
                    <a:pt x="113548" y="176657"/>
                    <a:pt x="109538" y="167904"/>
                  </a:cubicBezTo>
                  <a:cubicBezTo>
                    <a:pt x="108057" y="164965"/>
                    <a:pt x="105876" y="162436"/>
                    <a:pt x="103188" y="160538"/>
                  </a:cubicBezTo>
                  <a:cubicBezTo>
                    <a:pt x="99619" y="157942"/>
                    <a:pt x="95735" y="155808"/>
                    <a:pt x="91631" y="154188"/>
                  </a:cubicBezTo>
                  <a:cubicBezTo>
                    <a:pt x="86868" y="152283"/>
                    <a:pt x="81090" y="150188"/>
                    <a:pt x="74295" y="147838"/>
                  </a:cubicBezTo>
                  <a:cubicBezTo>
                    <a:pt x="66294" y="145298"/>
                    <a:pt x="58357" y="142504"/>
                    <a:pt x="50673" y="139393"/>
                  </a:cubicBezTo>
                  <a:cubicBezTo>
                    <a:pt x="43173" y="136485"/>
                    <a:pt x="36202" y="132366"/>
                    <a:pt x="30035" y="127201"/>
                  </a:cubicBezTo>
                  <a:cubicBezTo>
                    <a:pt x="23873" y="121956"/>
                    <a:pt x="18895" y="115463"/>
                    <a:pt x="15430" y="108151"/>
                  </a:cubicBezTo>
                  <a:cubicBezTo>
                    <a:pt x="11419" y="98883"/>
                    <a:pt x="9511" y="88843"/>
                    <a:pt x="9842" y="78750"/>
                  </a:cubicBezTo>
                  <a:cubicBezTo>
                    <a:pt x="9682" y="67735"/>
                    <a:pt x="11689" y="56797"/>
                    <a:pt x="15748" y="46555"/>
                  </a:cubicBezTo>
                  <a:cubicBezTo>
                    <a:pt x="19446" y="37230"/>
                    <a:pt x="25072" y="28791"/>
                    <a:pt x="32258" y="21791"/>
                  </a:cubicBezTo>
                  <a:cubicBezTo>
                    <a:pt x="39695" y="14645"/>
                    <a:pt x="48571" y="9168"/>
                    <a:pt x="58293" y="5725"/>
                  </a:cubicBezTo>
                  <a:cubicBezTo>
                    <a:pt x="69331" y="1778"/>
                    <a:pt x="80988" y="-158"/>
                    <a:pt x="92710" y="10"/>
                  </a:cubicBezTo>
                  <a:cubicBezTo>
                    <a:pt x="105251" y="97"/>
                    <a:pt x="117732" y="1762"/>
                    <a:pt x="129857" y="4963"/>
                  </a:cubicBezTo>
                  <a:cubicBezTo>
                    <a:pt x="142775" y="8255"/>
                    <a:pt x="155248" y="13095"/>
                    <a:pt x="167005" y="19378"/>
                  </a:cubicBez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3" name="Freeform: Shape 102">
              <a:extLst>
                <a:ext uri="{FF2B5EF4-FFF2-40B4-BE49-F238E27FC236}">
                  <a16:creationId xmlns:a16="http://schemas.microsoft.com/office/drawing/2014/main" id="{8CFB8A3E-0DE7-4509-887C-F448450AD165}"/>
                </a:ext>
              </a:extLst>
            </p:cNvPr>
            <p:cNvSpPr/>
            <p:nvPr/>
          </p:nvSpPr>
          <p:spPr>
            <a:xfrm>
              <a:off x="8256714" y="1249044"/>
              <a:ext cx="164465" cy="239394"/>
            </a:xfrm>
            <a:custGeom>
              <a:avLst/>
              <a:gdLst>
                <a:gd name="connsiteX0" fmla="*/ 113030 w 164465"/>
                <a:gd name="connsiteY0" fmla="*/ 52705 h 239394"/>
                <a:gd name="connsiteX1" fmla="*/ 113030 w 164465"/>
                <a:gd name="connsiteY1" fmla="*/ 239395 h 239394"/>
                <a:gd name="connsiteX2" fmla="*/ 50800 w 164465"/>
                <a:gd name="connsiteY2" fmla="*/ 239395 h 239394"/>
                <a:gd name="connsiteX3" fmla="*/ 50800 w 164465"/>
                <a:gd name="connsiteY3" fmla="*/ 52705 h 239394"/>
                <a:gd name="connsiteX4" fmla="*/ 0 w 164465"/>
                <a:gd name="connsiteY4" fmla="*/ 52705 h 239394"/>
                <a:gd name="connsiteX5" fmla="*/ 0 w 164465"/>
                <a:gd name="connsiteY5" fmla="*/ 0 h 239394"/>
                <a:gd name="connsiteX6" fmla="*/ 164465 w 164465"/>
                <a:gd name="connsiteY6" fmla="*/ 0 h 239394"/>
                <a:gd name="connsiteX7" fmla="*/ 164465 w 164465"/>
                <a:gd name="connsiteY7" fmla="*/ 5270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465" h="239394">
                  <a:moveTo>
                    <a:pt x="113030" y="52705"/>
                  </a:moveTo>
                  <a:lnTo>
                    <a:pt x="113030" y="239395"/>
                  </a:lnTo>
                  <a:lnTo>
                    <a:pt x="50800" y="239395"/>
                  </a:lnTo>
                  <a:lnTo>
                    <a:pt x="50800" y="52705"/>
                  </a:lnTo>
                  <a:lnTo>
                    <a:pt x="0" y="52705"/>
                  </a:lnTo>
                  <a:lnTo>
                    <a:pt x="0" y="0"/>
                  </a:lnTo>
                  <a:lnTo>
                    <a:pt x="164465" y="0"/>
                  </a:lnTo>
                  <a:lnTo>
                    <a:pt x="164465" y="5270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4" name="Freeform: Shape 103">
              <a:extLst>
                <a:ext uri="{FF2B5EF4-FFF2-40B4-BE49-F238E27FC236}">
                  <a16:creationId xmlns:a16="http://schemas.microsoft.com/office/drawing/2014/main" id="{956D2D0B-09A4-4624-97CD-42658680E9F8}"/>
                </a:ext>
              </a:extLst>
            </p:cNvPr>
            <p:cNvSpPr/>
            <p:nvPr/>
          </p:nvSpPr>
          <p:spPr>
            <a:xfrm>
              <a:off x="8442134" y="1248832"/>
              <a:ext cx="199009" cy="239417"/>
            </a:xfrm>
            <a:custGeom>
              <a:avLst/>
              <a:gdLst>
                <a:gd name="connsiteX0" fmla="*/ 199010 w 199009"/>
                <a:gd name="connsiteY0" fmla="*/ 239417 h 239417"/>
                <a:gd name="connsiteX1" fmla="*/ 121539 w 199009"/>
                <a:gd name="connsiteY1" fmla="*/ 239417 h 239417"/>
                <a:gd name="connsiteX2" fmla="*/ 62230 w 199009"/>
                <a:gd name="connsiteY2" fmla="*/ 147342 h 239417"/>
                <a:gd name="connsiteX3" fmla="*/ 62230 w 199009"/>
                <a:gd name="connsiteY3" fmla="*/ 239417 h 239417"/>
                <a:gd name="connsiteX4" fmla="*/ 0 w 199009"/>
                <a:gd name="connsiteY4" fmla="*/ 239417 h 239417"/>
                <a:gd name="connsiteX5" fmla="*/ 0 w 199009"/>
                <a:gd name="connsiteY5" fmla="*/ 22 h 239417"/>
                <a:gd name="connsiteX6" fmla="*/ 96774 w 199009"/>
                <a:gd name="connsiteY6" fmla="*/ 22 h 239417"/>
                <a:gd name="connsiteX7" fmla="*/ 131699 w 199009"/>
                <a:gd name="connsiteY7" fmla="*/ 5928 h 239417"/>
                <a:gd name="connsiteX8" fmla="*/ 170942 w 199009"/>
                <a:gd name="connsiteY8" fmla="*/ 45425 h 239417"/>
                <a:gd name="connsiteX9" fmla="*/ 175832 w 199009"/>
                <a:gd name="connsiteY9" fmla="*/ 74000 h 239417"/>
                <a:gd name="connsiteX10" fmla="*/ 162688 w 199009"/>
                <a:gd name="connsiteY10" fmla="*/ 118450 h 239417"/>
                <a:gd name="connsiteX11" fmla="*/ 123762 w 199009"/>
                <a:gd name="connsiteY11" fmla="*/ 141437 h 239417"/>
                <a:gd name="connsiteX12" fmla="*/ 62230 w 199009"/>
                <a:gd name="connsiteY12" fmla="*/ 107020 h 239417"/>
                <a:gd name="connsiteX13" fmla="*/ 73978 w 199009"/>
                <a:gd name="connsiteY13" fmla="*/ 107020 h 239417"/>
                <a:gd name="connsiteX14" fmla="*/ 102235 w 199009"/>
                <a:gd name="connsiteY14" fmla="*/ 99400 h 239417"/>
                <a:gd name="connsiteX15" fmla="*/ 104535 w 199009"/>
                <a:gd name="connsiteY15" fmla="*/ 57885 h 239417"/>
                <a:gd name="connsiteX16" fmla="*/ 102235 w 199009"/>
                <a:gd name="connsiteY16" fmla="*/ 55585 h 239417"/>
                <a:gd name="connsiteX17" fmla="*/ 73978 w 199009"/>
                <a:gd name="connsiteY17" fmla="*/ 47965 h 239417"/>
                <a:gd name="connsiteX18" fmla="*/ 62230 w 199009"/>
                <a:gd name="connsiteY18" fmla="*/ 47965 h 239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09" h="239417">
                  <a:moveTo>
                    <a:pt x="199010" y="239417"/>
                  </a:moveTo>
                  <a:lnTo>
                    <a:pt x="121539" y="239417"/>
                  </a:lnTo>
                  <a:lnTo>
                    <a:pt x="62230" y="147342"/>
                  </a:lnTo>
                  <a:lnTo>
                    <a:pt x="62230" y="239417"/>
                  </a:lnTo>
                  <a:lnTo>
                    <a:pt x="0" y="239417"/>
                  </a:lnTo>
                  <a:lnTo>
                    <a:pt x="0" y="22"/>
                  </a:lnTo>
                  <a:lnTo>
                    <a:pt x="96774" y="22"/>
                  </a:lnTo>
                  <a:cubicBezTo>
                    <a:pt x="108684" y="-236"/>
                    <a:pt x="120535" y="1768"/>
                    <a:pt x="131699" y="5928"/>
                  </a:cubicBezTo>
                  <a:cubicBezTo>
                    <a:pt x="150001" y="12605"/>
                    <a:pt x="164382" y="27080"/>
                    <a:pt x="170942" y="45425"/>
                  </a:cubicBezTo>
                  <a:cubicBezTo>
                    <a:pt x="174245" y="54587"/>
                    <a:pt x="175900" y="64261"/>
                    <a:pt x="175832" y="74000"/>
                  </a:cubicBezTo>
                  <a:cubicBezTo>
                    <a:pt x="176587" y="89874"/>
                    <a:pt x="171955" y="105539"/>
                    <a:pt x="162688" y="118450"/>
                  </a:cubicBezTo>
                  <a:cubicBezTo>
                    <a:pt x="152803" y="130432"/>
                    <a:pt x="139028" y="138566"/>
                    <a:pt x="123762" y="141437"/>
                  </a:cubicBezTo>
                  <a:close/>
                  <a:moveTo>
                    <a:pt x="62230" y="107020"/>
                  </a:moveTo>
                  <a:lnTo>
                    <a:pt x="73978" y="107020"/>
                  </a:lnTo>
                  <a:cubicBezTo>
                    <a:pt x="83979" y="107664"/>
                    <a:pt x="93914" y="104985"/>
                    <a:pt x="102235" y="99400"/>
                  </a:cubicBezTo>
                  <a:cubicBezTo>
                    <a:pt x="114334" y="88571"/>
                    <a:pt x="115364" y="69984"/>
                    <a:pt x="104535" y="57885"/>
                  </a:cubicBezTo>
                  <a:cubicBezTo>
                    <a:pt x="103811" y="57076"/>
                    <a:pt x="103043" y="56308"/>
                    <a:pt x="102235" y="55585"/>
                  </a:cubicBezTo>
                  <a:cubicBezTo>
                    <a:pt x="93913" y="50000"/>
                    <a:pt x="83979" y="47321"/>
                    <a:pt x="73978" y="47965"/>
                  </a:cubicBezTo>
                  <a:lnTo>
                    <a:pt x="62230" y="4796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sp>
          <p:nvSpPr>
            <p:cNvPr id="105" name="Freeform: Shape 104">
              <a:extLst>
                <a:ext uri="{FF2B5EF4-FFF2-40B4-BE49-F238E27FC236}">
                  <a16:creationId xmlns:a16="http://schemas.microsoft.com/office/drawing/2014/main" id="{EFCA034D-BD8F-4738-B94B-ECBC7DE67A84}"/>
                </a:ext>
              </a:extLst>
            </p:cNvPr>
            <p:cNvSpPr/>
            <p:nvPr/>
          </p:nvSpPr>
          <p:spPr>
            <a:xfrm>
              <a:off x="8631237" y="1248854"/>
              <a:ext cx="237807" cy="239394"/>
            </a:xfrm>
            <a:custGeom>
              <a:avLst/>
              <a:gdLst>
                <a:gd name="connsiteX0" fmla="*/ 87313 w 237807"/>
                <a:gd name="connsiteY0" fmla="*/ 124460 h 239394"/>
                <a:gd name="connsiteX1" fmla="*/ 0 w 237807"/>
                <a:gd name="connsiteY1" fmla="*/ 0 h 239394"/>
                <a:gd name="connsiteX2" fmla="*/ 74613 w 237807"/>
                <a:gd name="connsiteY2" fmla="*/ 0 h 239394"/>
                <a:gd name="connsiteX3" fmla="*/ 119063 w 237807"/>
                <a:gd name="connsiteY3" fmla="*/ 65405 h 239394"/>
                <a:gd name="connsiteX4" fmla="*/ 163513 w 237807"/>
                <a:gd name="connsiteY4" fmla="*/ 0 h 239394"/>
                <a:gd name="connsiteX5" fmla="*/ 237807 w 237807"/>
                <a:gd name="connsiteY5" fmla="*/ 0 h 239394"/>
                <a:gd name="connsiteX6" fmla="*/ 150178 w 237807"/>
                <a:gd name="connsiteY6" fmla="*/ 124460 h 239394"/>
                <a:gd name="connsiteX7" fmla="*/ 150178 w 237807"/>
                <a:gd name="connsiteY7" fmla="*/ 239395 h 239394"/>
                <a:gd name="connsiteX8" fmla="*/ 87313 w 237807"/>
                <a:gd name="connsiteY8" fmla="*/ 239395 h 2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07" h="239394">
                  <a:moveTo>
                    <a:pt x="87313" y="124460"/>
                  </a:moveTo>
                  <a:lnTo>
                    <a:pt x="0" y="0"/>
                  </a:lnTo>
                  <a:lnTo>
                    <a:pt x="74613" y="0"/>
                  </a:lnTo>
                  <a:lnTo>
                    <a:pt x="119063" y="65405"/>
                  </a:lnTo>
                  <a:lnTo>
                    <a:pt x="163513" y="0"/>
                  </a:lnTo>
                  <a:lnTo>
                    <a:pt x="237807" y="0"/>
                  </a:lnTo>
                  <a:lnTo>
                    <a:pt x="150178" y="124460"/>
                  </a:lnTo>
                  <a:lnTo>
                    <a:pt x="150178" y="239395"/>
                  </a:lnTo>
                  <a:lnTo>
                    <a:pt x="87313" y="239395"/>
                  </a:lnTo>
                  <a:close/>
                </a:path>
              </a:pathLst>
            </a:custGeom>
            <a:solidFill>
              <a:srgbClr val="009EB4"/>
            </a:solidFill>
            <a:ln w="6350" cap="flat">
              <a:noFill/>
              <a:prstDash val="solid"/>
              <a:miter/>
            </a:ln>
          </p:spPr>
          <p:txBody>
            <a:bodyPr rtlCol="0" anchor="ctr"/>
            <a:lstStyle/>
            <a:p>
              <a:endParaRPr lang="en-GB">
                <a:latin typeface="Futura Std Medium" panose="020B0502020204020303" pitchFamily="34" charset="0"/>
              </a:endParaRPr>
            </a:p>
          </p:txBody>
        </p:sp>
      </p:grpSp>
    </p:spTree>
    <p:extLst>
      <p:ext uri="{BB962C8B-B14F-4D97-AF65-F5344CB8AC3E}">
        <p14:creationId xmlns:p14="http://schemas.microsoft.com/office/powerpoint/2010/main" val="200695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8">
          <p15:clr>
            <a:srgbClr val="FBAE40"/>
          </p15:clr>
        </p15:guide>
        <p15:guide id="4" pos="7357">
          <p15:clr>
            <a:srgbClr val="FBAE40"/>
          </p15:clr>
        </p15:guide>
        <p15:guide id="5" pos="1121">
          <p15:clr>
            <a:srgbClr val="FBAE40"/>
          </p15:clr>
        </p15:guide>
        <p15:guide id="6" orient="horz" pos="4074">
          <p15:clr>
            <a:srgbClr val="FBAE40"/>
          </p15:clr>
        </p15:guide>
        <p15:guide id="7"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2"/>
          <p:cNvSpPr>
            <a:spLocks noGrp="1" noChangeArrowheads="1"/>
          </p:cNvSpPr>
          <p:nvPr>
            <p:ph type="title"/>
          </p:nvPr>
        </p:nvSpPr>
        <p:spPr bwMode="auto">
          <a:xfrm>
            <a:off x="508000" y="712800"/>
            <a:ext cx="11171238" cy="771513"/>
          </a:xfrm>
          <a:prstGeom prst="rect">
            <a:avLst/>
          </a:prstGeom>
          <a:noFill/>
          <a:ln w="9525" algn="ctr">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2" name="Text Placeholder 1">
            <a:extLst>
              <a:ext uri="{FF2B5EF4-FFF2-40B4-BE49-F238E27FC236}">
                <a16:creationId xmlns:a16="http://schemas.microsoft.com/office/drawing/2014/main" id="{0361FA07-0361-CC44-9D9E-9FA4AFF43889}"/>
              </a:ext>
            </a:extLst>
          </p:cNvPr>
          <p:cNvSpPr>
            <a:spLocks noGrp="1"/>
          </p:cNvSpPr>
          <p:nvPr>
            <p:ph type="body" idx="1"/>
          </p:nvPr>
        </p:nvSpPr>
        <p:spPr>
          <a:xfrm>
            <a:off x="508000" y="1484313"/>
            <a:ext cx="11171238" cy="4351338"/>
          </a:xfrm>
          <a:prstGeom prst="rect">
            <a:avLst/>
          </a:prstGeom>
        </p:spPr>
        <p:txBody>
          <a:bodyPr vert="horz" lIns="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816" r:id="rId2"/>
    <p:sldLayoutId id="2147483817" r:id="rId3"/>
    <p:sldLayoutId id="2147483818" r:id="rId4"/>
    <p:sldLayoutId id="2147483872" r:id="rId5"/>
    <p:sldLayoutId id="2147483896" r:id="rId6"/>
    <p:sldLayoutId id="2147483873" r:id="rId7"/>
    <p:sldLayoutId id="2147483874" r:id="rId8"/>
    <p:sldLayoutId id="2147483875" r:id="rId9"/>
    <p:sldLayoutId id="2147483819" r:id="rId10"/>
    <p:sldLayoutId id="2147483876" r:id="rId11"/>
    <p:sldLayoutId id="2147483680" r:id="rId12"/>
    <p:sldLayoutId id="2147483693" r:id="rId13"/>
    <p:sldLayoutId id="2147483878" r:id="rId14"/>
    <p:sldLayoutId id="2147483879" r:id="rId15"/>
    <p:sldLayoutId id="2147483880" r:id="rId16"/>
    <p:sldLayoutId id="2147483881" r:id="rId17"/>
    <p:sldLayoutId id="2147483882" r:id="rId18"/>
    <p:sldLayoutId id="2147483857" r:id="rId19"/>
    <p:sldLayoutId id="2147483820" r:id="rId20"/>
    <p:sldLayoutId id="2147483824" r:id="rId21"/>
    <p:sldLayoutId id="2147483877" r:id="rId22"/>
    <p:sldLayoutId id="2147483883" r:id="rId23"/>
  </p:sldLayoutIdLst>
  <p:transition>
    <p:fade/>
  </p:transition>
  <p:hf hdr="0"/>
  <p:txStyles>
    <p:titleStyle>
      <a:lvl1pPr algn="l" defTabSz="1219170" rtl="0" eaLnBrk="1" latinLnBrk="0" hangingPunct="1">
        <a:lnSpc>
          <a:spcPct val="100000"/>
        </a:lnSpc>
        <a:spcBef>
          <a:spcPct val="0"/>
        </a:spcBef>
        <a:buNone/>
        <a:defRPr sz="3600" b="0" kern="1200" cap="all" baseline="0">
          <a:solidFill>
            <a:srgbClr val="009EB4"/>
          </a:solidFill>
          <a:latin typeface="ShellBold" panose="00000800000000000000" pitchFamily="50" charset="0"/>
          <a:ea typeface="+mj-ea"/>
          <a:cs typeface="+mj-cs"/>
        </a:defRPr>
      </a:lvl1pPr>
    </p:titleStyle>
    <p:bodyStyle>
      <a:lvl1pPr marL="0" indent="0" algn="l" defTabSz="357708" rtl="0" eaLnBrk="1" latinLnBrk="0" hangingPunct="1">
        <a:lnSpc>
          <a:spcPct val="140000"/>
        </a:lnSpc>
        <a:spcBef>
          <a:spcPts val="0"/>
        </a:spcBef>
        <a:spcAft>
          <a:spcPts val="0"/>
        </a:spcAft>
        <a:buClr>
          <a:schemeClr val="accent2"/>
        </a:buClr>
        <a:buSzPct val="85000"/>
        <a:buFont typeface="Wingdings" pitchFamily="2" charset="2"/>
        <a:buNone/>
        <a:defRPr sz="1800" kern="1200" baseline="0">
          <a:solidFill>
            <a:schemeClr val="tx1"/>
          </a:solidFill>
          <a:latin typeface="ShellMedium" panose="00000600000000000000" pitchFamily="50" charset="0"/>
          <a:ea typeface="+mn-ea"/>
          <a:cs typeface="+mn-cs"/>
        </a:defRPr>
      </a:lvl1pPr>
      <a:lvl2pPr marL="230400" indent="-230400" algn="l" defTabSz="357708" rtl="0" eaLnBrk="1" latinLnBrk="0" hangingPunct="1">
        <a:lnSpc>
          <a:spcPct val="140000"/>
        </a:lnSpc>
        <a:spcBef>
          <a:spcPts val="0"/>
        </a:spcBef>
        <a:spcAft>
          <a:spcPts val="0"/>
        </a:spcAft>
        <a:buClr>
          <a:srgbClr val="009EB4"/>
        </a:buClr>
        <a:buSzPct val="85000"/>
        <a:buFont typeface="Wingdings" pitchFamily="2" charset="2"/>
        <a:buChar char="n"/>
        <a:defRPr sz="1800" b="0" kern="1200">
          <a:solidFill>
            <a:schemeClr val="tx1"/>
          </a:solidFill>
          <a:latin typeface="ShellMedium" panose="00000600000000000000" pitchFamily="50" charset="0"/>
          <a:ea typeface="+mn-ea"/>
          <a:cs typeface="+mn-cs"/>
        </a:defRPr>
      </a:lvl2pPr>
      <a:lvl3pPr marL="4590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a:solidFill>
            <a:schemeClr val="tx1"/>
          </a:solidFill>
          <a:latin typeface="ShellMedium" panose="00000600000000000000" pitchFamily="50" charset="0"/>
          <a:ea typeface="+mn-ea"/>
          <a:cs typeface="+mn-cs"/>
        </a:defRPr>
      </a:lvl3pPr>
      <a:lvl4pPr marL="687600" indent="-228600" algn="l" defTabSz="357708" rtl="0" eaLnBrk="1" latinLnBrk="0" hangingPunct="1">
        <a:lnSpc>
          <a:spcPct val="140000"/>
        </a:lnSpc>
        <a:spcBef>
          <a:spcPts val="0"/>
        </a:spcBef>
        <a:spcAft>
          <a:spcPts val="0"/>
        </a:spcAft>
        <a:buClr>
          <a:schemeClr val="tx1"/>
        </a:buClr>
        <a:buSzPct val="75000"/>
        <a:buFont typeface="Wingdings" pitchFamily="2" charset="2"/>
        <a:buChar char=""/>
        <a:defRPr sz="1800" b="0" kern="1200" baseline="0">
          <a:solidFill>
            <a:schemeClr val="tx1"/>
          </a:solidFill>
          <a:latin typeface="ShellMedium" panose="00000600000000000000" pitchFamily="50" charset="0"/>
          <a:ea typeface="+mn-ea"/>
          <a:cs typeface="+mn-cs"/>
        </a:defRPr>
      </a:lvl4pPr>
      <a:lvl5pPr marL="890800" indent="-203200" algn="l" defTabSz="357708" rtl="0" eaLnBrk="1" latinLnBrk="0" hangingPunct="1">
        <a:lnSpc>
          <a:spcPct val="140000"/>
        </a:lnSpc>
        <a:spcBef>
          <a:spcPts val="0"/>
        </a:spcBef>
        <a:spcAft>
          <a:spcPts val="0"/>
        </a:spcAft>
        <a:buClr>
          <a:schemeClr val="tx1"/>
        </a:buClr>
        <a:buSzPct val="75000"/>
        <a:buFont typeface="Wingdings" pitchFamily="2" charset="2"/>
        <a:buChar char=""/>
        <a:defRPr sz="1600" kern="1200">
          <a:solidFill>
            <a:schemeClr val="tx1"/>
          </a:solidFill>
          <a:latin typeface="ShellMedium" panose="00000600000000000000" pitchFamily="50" charset="0"/>
          <a:ea typeface="+mn-ea"/>
          <a:cs typeface="+mn-cs"/>
        </a:defRPr>
      </a:lvl5pPr>
      <a:lvl6pPr marL="1043200" indent="-152400" algn="l" defTabSz="357708" rtl="0" eaLnBrk="1" latinLnBrk="0" hangingPunct="1">
        <a:lnSpc>
          <a:spcPct val="140000"/>
        </a:lnSpc>
        <a:spcBef>
          <a:spcPts val="0"/>
        </a:spcBef>
        <a:spcAft>
          <a:spcPts val="0"/>
        </a:spcAft>
        <a:buClr>
          <a:schemeClr val="tx1"/>
        </a:buClr>
        <a:buSzPct val="75000"/>
        <a:buFont typeface="Wingdings" pitchFamily="2" charset="2"/>
        <a:buChar char=""/>
        <a:defRPr sz="1200" kern="1200" baseline="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20" userDrawn="1">
          <p15:clr>
            <a:srgbClr val="F26B43"/>
          </p15:clr>
        </p15:guide>
        <p15:guide id="3" pos="7357" userDrawn="1">
          <p15:clr>
            <a:srgbClr val="F26B43"/>
          </p15:clr>
        </p15:guide>
        <p15:guide id="4" orient="horz" pos="640" userDrawn="1">
          <p15:clr>
            <a:srgbClr val="F26B43"/>
          </p15:clr>
        </p15:guide>
        <p15:guide id="5" orient="horz" pos="1139" userDrawn="1">
          <p15:clr>
            <a:srgbClr val="F26B43"/>
          </p15:clr>
        </p15:guide>
        <p15:guide id="6" orient="horz" pos="935" userDrawn="1">
          <p15:clr>
            <a:srgbClr val="F26B43"/>
          </p15:clr>
        </p15:guide>
        <p15:guide id="9" pos="3765" userDrawn="1">
          <p15:clr>
            <a:srgbClr val="F26B43"/>
          </p15:clr>
        </p15:guide>
        <p15:guide id="10" pos="3915" userDrawn="1">
          <p15:clr>
            <a:srgbClr val="F26B43"/>
          </p15:clr>
        </p15:guide>
        <p15:guide id="11" orient="horz" pos="320" userDrawn="1">
          <p15:clr>
            <a:srgbClr val="F26B43"/>
          </p15:clr>
        </p15:guide>
        <p15:guide id="12" orient="horz" pos="368" userDrawn="1">
          <p15:clr>
            <a:srgbClr val="F26B43"/>
          </p15:clr>
        </p15:guide>
        <p15:guide id="13" pos="1121" userDrawn="1">
          <p15:clr>
            <a:srgbClr val="F26B43"/>
          </p15:clr>
        </p15:guide>
        <p15:guide id="14" orient="horz" pos="42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F9DD4-DB24-4632-8711-F6229298AC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FA1171-84B9-4A83-BE14-A6EBF7CAA9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7CD131-40A5-426D-9276-86BC357D43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879B2-0E35-41E8-9196-B2B65FF63235}" type="datetimeFigureOut">
              <a:rPr lang="en-US" smtClean="0"/>
              <a:t>4/13/2022</a:t>
            </a:fld>
            <a:endParaRPr lang="en-US"/>
          </a:p>
        </p:txBody>
      </p:sp>
      <p:sp>
        <p:nvSpPr>
          <p:cNvPr id="5" name="Footer Placeholder 4">
            <a:extLst>
              <a:ext uri="{FF2B5EF4-FFF2-40B4-BE49-F238E27FC236}">
                <a16:creationId xmlns:a16="http://schemas.microsoft.com/office/drawing/2014/main" id="{D0E70A0A-B350-4BB2-AF89-168FC6B13E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70899F-3676-4380-B31F-9C66DC310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40EB8-7EFB-4000-A0A2-93D96E038B67}" type="slidenum">
              <a:rPr lang="en-US" smtClean="0"/>
              <a:t>‹#›</a:t>
            </a:fld>
            <a:endParaRPr lang="en-US"/>
          </a:p>
        </p:txBody>
      </p:sp>
    </p:spTree>
    <p:extLst>
      <p:ext uri="{BB962C8B-B14F-4D97-AF65-F5344CB8AC3E}">
        <p14:creationId xmlns:p14="http://schemas.microsoft.com/office/powerpoint/2010/main" val="1941444679"/>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2B213-4961-FB4C-8CA0-F7C01AD4B870}"/>
              </a:ext>
            </a:extLst>
          </p:cNvPr>
          <p:cNvSpPr>
            <a:spLocks noGrp="1"/>
          </p:cNvSpPr>
          <p:nvPr>
            <p:ph type="body" idx="1"/>
          </p:nvPr>
        </p:nvSpPr>
        <p:spPr/>
        <p:txBody>
          <a:bodyPr>
            <a:normAutofit/>
          </a:bodyPr>
          <a:lstStyle/>
          <a:p>
            <a:r>
              <a:rPr lang="en-GB"/>
              <a:t>CONTEXT DRIVES BEHAVIOUR</a:t>
            </a:r>
            <a:endParaRPr lang="en-US"/>
          </a:p>
        </p:txBody>
      </p:sp>
      <p:sp>
        <p:nvSpPr>
          <p:cNvPr id="3" name="Text Placeholder 2">
            <a:extLst>
              <a:ext uri="{FF2B5EF4-FFF2-40B4-BE49-F238E27FC236}">
                <a16:creationId xmlns:a16="http://schemas.microsoft.com/office/drawing/2014/main" id="{1AD2825F-10E1-F449-92EE-3B5319592CE5}"/>
              </a:ext>
            </a:extLst>
          </p:cNvPr>
          <p:cNvSpPr>
            <a:spLocks noGrp="1"/>
          </p:cNvSpPr>
          <p:nvPr>
            <p:ph type="body" sz="quarter" idx="10"/>
          </p:nvPr>
        </p:nvSpPr>
        <p:spPr/>
        <p:txBody>
          <a:bodyPr>
            <a:normAutofit/>
          </a:bodyPr>
          <a:lstStyle/>
          <a:p>
            <a:r>
              <a:rPr lang="en-GB"/>
              <a:t>People Do What They Do For A Reason</a:t>
            </a:r>
            <a:endParaRPr lang="en-US"/>
          </a:p>
        </p:txBody>
      </p:sp>
    </p:spTree>
    <p:extLst>
      <p:ext uri="{BB962C8B-B14F-4D97-AF65-F5344CB8AC3E}">
        <p14:creationId xmlns:p14="http://schemas.microsoft.com/office/powerpoint/2010/main" val="18227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2B213-4961-FB4C-8CA0-F7C01AD4B870}"/>
              </a:ext>
            </a:extLst>
          </p:cNvPr>
          <p:cNvSpPr>
            <a:spLocks noGrp="1"/>
          </p:cNvSpPr>
          <p:nvPr>
            <p:ph type="body" idx="1"/>
          </p:nvPr>
        </p:nvSpPr>
        <p:spPr>
          <a:xfrm>
            <a:off x="507787" y="2720872"/>
            <a:ext cx="7402423" cy="927157"/>
          </a:xfrm>
        </p:spPr>
        <p:txBody>
          <a:bodyPr>
            <a:normAutofit/>
          </a:bodyPr>
          <a:lstStyle/>
          <a:p>
            <a:r>
              <a:rPr lang="en-GB"/>
              <a:t>Video</a:t>
            </a:r>
            <a:endParaRPr lang="en-US"/>
          </a:p>
        </p:txBody>
      </p:sp>
      <p:sp>
        <p:nvSpPr>
          <p:cNvPr id="3" name="Text Placeholder 2">
            <a:extLst>
              <a:ext uri="{FF2B5EF4-FFF2-40B4-BE49-F238E27FC236}">
                <a16:creationId xmlns:a16="http://schemas.microsoft.com/office/drawing/2014/main" id="{1AD2825F-10E1-F449-92EE-3B5319592CE5}"/>
              </a:ext>
            </a:extLst>
          </p:cNvPr>
          <p:cNvSpPr>
            <a:spLocks noGrp="1"/>
          </p:cNvSpPr>
          <p:nvPr>
            <p:ph type="body" sz="quarter" idx="10"/>
          </p:nvPr>
        </p:nvSpPr>
        <p:spPr>
          <a:xfrm>
            <a:off x="507787" y="3978266"/>
            <a:ext cx="7402636" cy="712547"/>
          </a:xfrm>
        </p:spPr>
        <p:txBody>
          <a:bodyPr/>
          <a:lstStyle/>
          <a:p>
            <a:r>
              <a:rPr lang="en-GB"/>
              <a:t>Context Drives </a:t>
            </a:r>
            <a:r>
              <a:rPr lang="en-GB" err="1"/>
              <a:t>Behavior</a:t>
            </a:r>
            <a:r>
              <a:rPr lang="en-GB"/>
              <a:t> Part 2</a:t>
            </a:r>
            <a:endParaRPr lang="en-US"/>
          </a:p>
        </p:txBody>
      </p:sp>
    </p:spTree>
    <p:extLst>
      <p:ext uri="{BB962C8B-B14F-4D97-AF65-F5344CB8AC3E}">
        <p14:creationId xmlns:p14="http://schemas.microsoft.com/office/powerpoint/2010/main" val="83842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7A13-156C-4B60-99C4-F8F59914C5A3}"/>
              </a:ext>
            </a:extLst>
          </p:cNvPr>
          <p:cNvSpPr>
            <a:spLocks noGrp="1"/>
          </p:cNvSpPr>
          <p:nvPr>
            <p:ph type="title"/>
          </p:nvPr>
        </p:nvSpPr>
        <p:spPr/>
        <p:txBody>
          <a:bodyPr/>
          <a:lstStyle/>
          <a:p>
            <a:r>
              <a:rPr lang="en-GB" sz="3600" b="1"/>
              <a:t>Breakout Group Exercise</a:t>
            </a:r>
            <a:endParaRPr lang="en-GB"/>
          </a:p>
        </p:txBody>
      </p:sp>
      <p:sp>
        <p:nvSpPr>
          <p:cNvPr id="3" name="Content Placeholder 2">
            <a:extLst>
              <a:ext uri="{FF2B5EF4-FFF2-40B4-BE49-F238E27FC236}">
                <a16:creationId xmlns:a16="http://schemas.microsoft.com/office/drawing/2014/main" id="{02447B37-D649-1641-8705-B891931B4126}"/>
              </a:ext>
            </a:extLst>
          </p:cNvPr>
          <p:cNvSpPr>
            <a:spLocks noGrp="1"/>
          </p:cNvSpPr>
          <p:nvPr>
            <p:ph sz="quarter" idx="11"/>
          </p:nvPr>
        </p:nvSpPr>
        <p:spPr>
          <a:xfrm>
            <a:off x="1561672" y="2455524"/>
            <a:ext cx="9945384" cy="4221723"/>
          </a:xfrm>
        </p:spPr>
        <p:txBody>
          <a:bodyPr>
            <a:normAutofit/>
          </a:bodyPr>
          <a:lstStyle/>
          <a:p>
            <a:pPr marL="1143000" lvl="1" indent="-1143000" fontAlgn="base">
              <a:lnSpc>
                <a:spcPct val="130000"/>
              </a:lnSpc>
              <a:buClr>
                <a:srgbClr val="641964"/>
              </a:buClr>
              <a:buSzPct val="100000"/>
              <a:buFont typeface="+mj-lt"/>
              <a:buAutoNum type="arabicPeriod" startAt="4"/>
            </a:pPr>
            <a:r>
              <a:rPr lang="en-US" sz="2600" dirty="0"/>
              <a:t>Using what you have learnt, how would you describe ‘Context’?</a:t>
            </a:r>
          </a:p>
          <a:p>
            <a:pPr marL="1143000" lvl="1" indent="-1143000" fontAlgn="base">
              <a:lnSpc>
                <a:spcPct val="130000"/>
              </a:lnSpc>
              <a:buClr>
                <a:srgbClr val="641964"/>
              </a:buClr>
              <a:buSzPct val="100000"/>
              <a:buFont typeface="+mj-lt"/>
              <a:buAutoNum type="arabicPeriod" startAt="4"/>
            </a:pPr>
            <a:r>
              <a:rPr lang="en-US" sz="2600" dirty="0"/>
              <a:t>Can you think of other examples of context driving behaviour that were not shown in the video?</a:t>
            </a:r>
            <a:endParaRPr lang="en-US" sz="2600" b="1" dirty="0"/>
          </a:p>
          <a:p>
            <a:pPr marL="1143000" lvl="1" indent="-1143000" fontAlgn="base">
              <a:lnSpc>
                <a:spcPct val="130000"/>
              </a:lnSpc>
              <a:buClr>
                <a:srgbClr val="641964"/>
              </a:buClr>
              <a:buSzPct val="100000"/>
              <a:buFont typeface="+mj-lt"/>
              <a:buAutoNum type="arabicPeriod" startAt="6"/>
            </a:pPr>
            <a:r>
              <a:rPr lang="en-US" sz="2600" dirty="0"/>
              <a:t>What can you do to influence the context in your company, for yourself and for others?</a:t>
            </a:r>
            <a:endParaRPr lang="en-US" sz="2600" b="1" dirty="0"/>
          </a:p>
          <a:p>
            <a:pPr marL="1143000" lvl="1" indent="-1143000" fontAlgn="base">
              <a:lnSpc>
                <a:spcPct val="130000"/>
              </a:lnSpc>
              <a:buClr>
                <a:srgbClr val="641964"/>
              </a:buClr>
              <a:buSzPct val="100000"/>
              <a:buFont typeface="+mj-lt"/>
              <a:buAutoNum type="arabicPeriod" startAt="7"/>
            </a:pPr>
            <a:r>
              <a:rPr lang="en-US" sz="2600" dirty="0"/>
              <a:t>How will that make it a safer place to work?</a:t>
            </a:r>
          </a:p>
        </p:txBody>
      </p:sp>
      <p:sp>
        <p:nvSpPr>
          <p:cNvPr id="4" name="Text Placeholder 3">
            <a:extLst>
              <a:ext uri="{FF2B5EF4-FFF2-40B4-BE49-F238E27FC236}">
                <a16:creationId xmlns:a16="http://schemas.microsoft.com/office/drawing/2014/main" id="{172C939B-E7F6-4F26-8EE6-791FA2F69114}"/>
              </a:ext>
            </a:extLst>
          </p:cNvPr>
          <p:cNvSpPr>
            <a:spLocks noGrp="1"/>
          </p:cNvSpPr>
          <p:nvPr>
            <p:ph type="body" sz="quarter" idx="12"/>
          </p:nvPr>
        </p:nvSpPr>
        <p:spPr/>
        <p:txBody>
          <a:bodyPr/>
          <a:lstStyle/>
          <a:p>
            <a:r>
              <a:rPr lang="en-GB" dirty="0"/>
              <a:t>‘Context Drives Behaviour’ Follow-Up Questions</a:t>
            </a:r>
          </a:p>
        </p:txBody>
      </p:sp>
    </p:spTree>
    <p:extLst>
      <p:ext uri="{BB962C8B-B14F-4D97-AF65-F5344CB8AC3E}">
        <p14:creationId xmlns:p14="http://schemas.microsoft.com/office/powerpoint/2010/main" val="195970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7A13-156C-4B60-99C4-F8F59914C5A3}"/>
              </a:ext>
            </a:extLst>
          </p:cNvPr>
          <p:cNvSpPr>
            <a:spLocks noGrp="1"/>
          </p:cNvSpPr>
          <p:nvPr>
            <p:ph type="title"/>
          </p:nvPr>
        </p:nvSpPr>
        <p:spPr/>
        <p:txBody>
          <a:bodyPr/>
          <a:lstStyle/>
          <a:p>
            <a:r>
              <a:rPr lang="en-GB" sz="3600" b="1"/>
              <a:t>Breakout Group Exercise</a:t>
            </a:r>
            <a:endParaRPr lang="en-GB"/>
          </a:p>
        </p:txBody>
      </p:sp>
      <p:sp>
        <p:nvSpPr>
          <p:cNvPr id="3" name="Content Placeholder 2">
            <a:extLst>
              <a:ext uri="{FF2B5EF4-FFF2-40B4-BE49-F238E27FC236}">
                <a16:creationId xmlns:a16="http://schemas.microsoft.com/office/drawing/2014/main" id="{02447B37-D649-1641-8705-B891931B4126}"/>
              </a:ext>
            </a:extLst>
          </p:cNvPr>
          <p:cNvSpPr>
            <a:spLocks noGrp="1"/>
          </p:cNvSpPr>
          <p:nvPr>
            <p:ph sz="quarter" idx="11"/>
          </p:nvPr>
        </p:nvSpPr>
        <p:spPr>
          <a:xfrm>
            <a:off x="1561672" y="2455524"/>
            <a:ext cx="9945384" cy="4221723"/>
          </a:xfrm>
        </p:spPr>
        <p:txBody>
          <a:bodyPr>
            <a:normAutofit/>
          </a:bodyPr>
          <a:lstStyle/>
          <a:p>
            <a:pPr marL="1143000" lvl="1" indent="-1143000" fontAlgn="base">
              <a:lnSpc>
                <a:spcPct val="130000"/>
              </a:lnSpc>
              <a:buClr>
                <a:srgbClr val="641964"/>
              </a:buClr>
              <a:buSzPct val="100000"/>
              <a:buFont typeface="+mj-lt"/>
              <a:buAutoNum type="arabicPeriod" startAt="4"/>
            </a:pPr>
            <a:r>
              <a:rPr lang="en-US" sz="2600" dirty="0"/>
              <a:t>Using what you have learnt, how would you describe ‘Context’?</a:t>
            </a:r>
          </a:p>
          <a:p>
            <a:pPr marL="1143000" lvl="1" indent="-1143000" fontAlgn="base">
              <a:lnSpc>
                <a:spcPct val="130000"/>
              </a:lnSpc>
              <a:buClr>
                <a:srgbClr val="641964"/>
              </a:buClr>
              <a:buSzPct val="100000"/>
              <a:buFont typeface="+mj-lt"/>
              <a:buAutoNum type="arabicPeriod" startAt="4"/>
            </a:pPr>
            <a:r>
              <a:rPr lang="en-US" sz="2600" dirty="0"/>
              <a:t>Can you think of other examples of context driving behavior that were not shown in the video?</a:t>
            </a:r>
            <a:endParaRPr lang="en-US" sz="2600" b="1" dirty="0"/>
          </a:p>
          <a:p>
            <a:pPr marL="1143000" lvl="1" indent="-1143000" fontAlgn="base">
              <a:lnSpc>
                <a:spcPct val="130000"/>
              </a:lnSpc>
              <a:buClr>
                <a:srgbClr val="641964"/>
              </a:buClr>
              <a:buSzPct val="100000"/>
              <a:buFont typeface="+mj-lt"/>
              <a:buAutoNum type="arabicPeriod" startAt="6"/>
            </a:pPr>
            <a:r>
              <a:rPr lang="en-US" sz="2600" dirty="0"/>
              <a:t>What can you do to influence the context in your company, for yourself and for others?</a:t>
            </a:r>
            <a:endParaRPr lang="en-US" sz="2600" b="1" dirty="0"/>
          </a:p>
          <a:p>
            <a:pPr marL="1143000" lvl="1" indent="-1143000" fontAlgn="base">
              <a:lnSpc>
                <a:spcPct val="130000"/>
              </a:lnSpc>
              <a:buClr>
                <a:srgbClr val="641964"/>
              </a:buClr>
              <a:buSzPct val="100000"/>
              <a:buFont typeface="+mj-lt"/>
              <a:buAutoNum type="arabicPeriod" startAt="7"/>
            </a:pPr>
            <a:r>
              <a:rPr lang="en-US" sz="2600" dirty="0"/>
              <a:t>How will that make it a safer place to work?</a:t>
            </a:r>
          </a:p>
        </p:txBody>
      </p:sp>
      <p:sp>
        <p:nvSpPr>
          <p:cNvPr id="4" name="Text Placeholder 3">
            <a:extLst>
              <a:ext uri="{FF2B5EF4-FFF2-40B4-BE49-F238E27FC236}">
                <a16:creationId xmlns:a16="http://schemas.microsoft.com/office/drawing/2014/main" id="{172C939B-E7F6-4F26-8EE6-791FA2F69114}"/>
              </a:ext>
            </a:extLst>
          </p:cNvPr>
          <p:cNvSpPr>
            <a:spLocks noGrp="1"/>
          </p:cNvSpPr>
          <p:nvPr>
            <p:ph type="body" sz="quarter" idx="12"/>
          </p:nvPr>
        </p:nvSpPr>
        <p:spPr/>
        <p:txBody>
          <a:bodyPr/>
          <a:lstStyle/>
          <a:p>
            <a:r>
              <a:rPr lang="en-GB" dirty="0"/>
              <a:t>‘Context Drives </a:t>
            </a:r>
            <a:r>
              <a:rPr lang="en-GB" dirty="0" err="1"/>
              <a:t>Behavior</a:t>
            </a:r>
            <a:r>
              <a:rPr lang="en-GB" dirty="0"/>
              <a:t>’ Follow-Up Questions</a:t>
            </a:r>
          </a:p>
        </p:txBody>
      </p:sp>
    </p:spTree>
    <p:extLst>
      <p:ext uri="{BB962C8B-B14F-4D97-AF65-F5344CB8AC3E}">
        <p14:creationId xmlns:p14="http://schemas.microsoft.com/office/powerpoint/2010/main" val="93640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BBC0-D7BF-4BA5-888C-855F2F52A16B}"/>
              </a:ext>
            </a:extLst>
          </p:cNvPr>
          <p:cNvSpPr>
            <a:spLocks noGrp="1"/>
          </p:cNvSpPr>
          <p:nvPr>
            <p:ph type="title"/>
          </p:nvPr>
        </p:nvSpPr>
        <p:spPr>
          <a:noFill/>
          <a:ln w="9525" algn="ctr">
            <a:noFill/>
            <a:miter lim="800000"/>
            <a:headEnd/>
            <a:tailEnd/>
          </a:ln>
        </p:spPr>
        <p:txBody>
          <a:bodyPr vert="horz" wrap="square" lIns="0" tIns="0" rIns="0" bIns="0" numCol="1" anchor="b" anchorCtr="0" compatLnSpc="1">
            <a:prstTxWarp prst="textNoShape">
              <a:avLst/>
            </a:prstTxWarp>
            <a:normAutofit/>
          </a:bodyPr>
          <a:lstStyle/>
          <a:p>
            <a:r>
              <a:rPr lang="en-GB" sz="3600"/>
              <a:t>MARITIME PARTNERS IN SAFETY</a:t>
            </a:r>
            <a:endParaRPr lang="en-US" sz="3600"/>
          </a:p>
        </p:txBody>
      </p:sp>
      <p:sp>
        <p:nvSpPr>
          <p:cNvPr id="3" name="Content Placeholder 2">
            <a:extLst>
              <a:ext uri="{FF2B5EF4-FFF2-40B4-BE49-F238E27FC236}">
                <a16:creationId xmlns:a16="http://schemas.microsoft.com/office/drawing/2014/main" id="{577E346E-73CE-4A04-BBB4-E902964B9710}"/>
              </a:ext>
            </a:extLst>
          </p:cNvPr>
          <p:cNvSpPr>
            <a:spLocks noGrp="1"/>
          </p:cNvSpPr>
          <p:nvPr>
            <p:ph sz="quarter" idx="11"/>
          </p:nvPr>
        </p:nvSpPr>
        <p:spPr>
          <a:xfrm>
            <a:off x="1556238" y="2101362"/>
            <a:ext cx="9149862" cy="4486751"/>
          </a:xfrm>
        </p:spPr>
        <p:txBody>
          <a:bodyPr vert="horz" lIns="0" tIns="45720" rIns="91440" bIns="45720" rtlCol="0" anchor="t">
            <a:normAutofit/>
          </a:bodyPr>
          <a:lstStyle/>
          <a:p>
            <a:pPr marL="229870" lvl="1" indent="-229870"/>
            <a:r>
              <a:rPr lang="en-GB" sz="2400" dirty="0">
                <a:latin typeface="ShellMedium"/>
              </a:rPr>
              <a:t>Take 5 minutes and write down the impacts of this Human Performance Context Drives Behaviour Session</a:t>
            </a:r>
          </a:p>
          <a:p>
            <a:pPr marL="458470" lvl="2" indent="-229870"/>
            <a:r>
              <a:rPr lang="en-GB" sz="2400" dirty="0">
                <a:latin typeface="ShellMedium"/>
              </a:rPr>
              <a:t>What are your reflections?</a:t>
            </a:r>
          </a:p>
          <a:p>
            <a:pPr marL="458470" lvl="2" indent="-229870"/>
            <a:r>
              <a:rPr lang="en-GB" sz="2400" dirty="0">
                <a:latin typeface="ShellMedium"/>
              </a:rPr>
              <a:t>What are your personal takeaways?</a:t>
            </a:r>
            <a:r>
              <a:rPr lang="en-US" sz="2400" dirty="0">
                <a:latin typeface="ShellMedium"/>
              </a:rPr>
              <a:t> </a:t>
            </a:r>
          </a:p>
          <a:p>
            <a:pPr marL="458470" lvl="2" indent="-229870"/>
            <a:r>
              <a:rPr lang="en-GB" sz="2400" dirty="0">
                <a:latin typeface="ShellMedium"/>
              </a:rPr>
              <a:t>What are your actions?</a:t>
            </a:r>
            <a:endParaRPr lang="en-US" sz="2400" dirty="0">
              <a:latin typeface="ShellMedium"/>
            </a:endParaRPr>
          </a:p>
          <a:p>
            <a:pPr marL="229870" lvl="1" indent="-229870"/>
            <a:r>
              <a:rPr lang="en-US" sz="2400" dirty="0">
                <a:latin typeface="ShellMedium"/>
              </a:rPr>
              <a:t>When everyone is finished, if you feel able, share them with the group</a:t>
            </a:r>
            <a:endParaRPr lang="en-GB" sz="2400" dirty="0">
              <a:latin typeface="ShellMedium"/>
            </a:endParaRPr>
          </a:p>
        </p:txBody>
      </p:sp>
      <p:sp>
        <p:nvSpPr>
          <p:cNvPr id="4" name="Text Placeholder 3">
            <a:extLst>
              <a:ext uri="{FF2B5EF4-FFF2-40B4-BE49-F238E27FC236}">
                <a16:creationId xmlns:a16="http://schemas.microsoft.com/office/drawing/2014/main" id="{A0056DAA-BA24-45E0-8DD8-3076FD621D0C}"/>
              </a:ext>
            </a:extLst>
          </p:cNvPr>
          <p:cNvSpPr>
            <a:spLocks noGrp="1"/>
          </p:cNvSpPr>
          <p:nvPr>
            <p:ph type="body" sz="quarter" idx="12"/>
          </p:nvPr>
        </p:nvSpPr>
        <p:spPr/>
        <p:txBody>
          <a:bodyPr vert="horz" lIns="0" tIns="45720" rIns="91440" bIns="45720" rtlCol="0" anchor="t">
            <a:normAutofit/>
          </a:bodyPr>
          <a:lstStyle/>
          <a:p>
            <a:r>
              <a:rPr lang="en-US">
                <a:latin typeface="ShellMedium"/>
              </a:rPr>
              <a:t>Individual Reflections  </a:t>
            </a:r>
          </a:p>
        </p:txBody>
      </p:sp>
    </p:spTree>
    <p:extLst>
      <p:ext uri="{BB962C8B-B14F-4D97-AF65-F5344CB8AC3E}">
        <p14:creationId xmlns:p14="http://schemas.microsoft.com/office/powerpoint/2010/main" val="142779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BBC0-D7BF-4BA5-888C-855F2F52A16B}"/>
              </a:ext>
            </a:extLst>
          </p:cNvPr>
          <p:cNvSpPr>
            <a:spLocks noGrp="1"/>
          </p:cNvSpPr>
          <p:nvPr>
            <p:ph type="title"/>
          </p:nvPr>
        </p:nvSpPr>
        <p:spPr>
          <a:noFill/>
          <a:ln w="9525" algn="ctr">
            <a:noFill/>
            <a:miter lim="800000"/>
            <a:headEnd/>
            <a:tailEnd/>
          </a:ln>
        </p:spPr>
        <p:txBody>
          <a:bodyPr vert="horz" wrap="square" lIns="0" tIns="0" rIns="0" bIns="0" numCol="1" anchor="b" anchorCtr="0" compatLnSpc="1">
            <a:prstTxWarp prst="textNoShape">
              <a:avLst/>
            </a:prstTxWarp>
            <a:normAutofit/>
          </a:bodyPr>
          <a:lstStyle/>
          <a:p>
            <a:r>
              <a:rPr lang="en-GB" sz="3600"/>
              <a:t>MARITIME PARTNERS IN SAFETY</a:t>
            </a:r>
            <a:endParaRPr lang="en-US" sz="3600"/>
          </a:p>
        </p:txBody>
      </p:sp>
      <p:sp>
        <p:nvSpPr>
          <p:cNvPr id="3" name="Content Placeholder 2">
            <a:extLst>
              <a:ext uri="{FF2B5EF4-FFF2-40B4-BE49-F238E27FC236}">
                <a16:creationId xmlns:a16="http://schemas.microsoft.com/office/drawing/2014/main" id="{577E346E-73CE-4A04-BBB4-E902964B9710}"/>
              </a:ext>
            </a:extLst>
          </p:cNvPr>
          <p:cNvSpPr>
            <a:spLocks noGrp="1"/>
          </p:cNvSpPr>
          <p:nvPr>
            <p:ph sz="quarter" idx="11"/>
          </p:nvPr>
        </p:nvSpPr>
        <p:spPr>
          <a:xfrm>
            <a:off x="1556238" y="2101362"/>
            <a:ext cx="9149862" cy="4486751"/>
          </a:xfrm>
        </p:spPr>
        <p:txBody>
          <a:bodyPr vert="horz" lIns="0" tIns="45720" rIns="91440" bIns="45720" rtlCol="0" anchor="t">
            <a:normAutofit/>
          </a:bodyPr>
          <a:lstStyle/>
          <a:p>
            <a:pPr marL="229870" lvl="1" indent="-229870"/>
            <a:r>
              <a:rPr lang="en-GB" sz="2400" dirty="0">
                <a:latin typeface="ShellMedium"/>
              </a:rPr>
              <a:t>Take 5 minutes and write down the impacts of this Human Performance Context Drives </a:t>
            </a:r>
            <a:r>
              <a:rPr lang="en-GB" sz="2400" dirty="0" err="1">
                <a:latin typeface="ShellMedium"/>
              </a:rPr>
              <a:t>Behavior</a:t>
            </a:r>
            <a:r>
              <a:rPr lang="en-GB" sz="2400" dirty="0">
                <a:latin typeface="ShellMedium"/>
              </a:rPr>
              <a:t> Session</a:t>
            </a:r>
          </a:p>
          <a:p>
            <a:pPr marL="458470" lvl="2" indent="-229870"/>
            <a:r>
              <a:rPr lang="en-GB" sz="2400" dirty="0">
                <a:latin typeface="ShellMedium"/>
              </a:rPr>
              <a:t>What are your reflections?</a:t>
            </a:r>
          </a:p>
          <a:p>
            <a:pPr marL="458470" lvl="2" indent="-229870"/>
            <a:r>
              <a:rPr lang="en-GB" sz="2400" dirty="0">
                <a:latin typeface="ShellMedium"/>
              </a:rPr>
              <a:t>What are your personal takeaways?</a:t>
            </a:r>
            <a:r>
              <a:rPr lang="en-US" sz="2400" dirty="0">
                <a:latin typeface="ShellMedium"/>
              </a:rPr>
              <a:t> </a:t>
            </a:r>
          </a:p>
          <a:p>
            <a:pPr marL="458470" lvl="2" indent="-229870"/>
            <a:r>
              <a:rPr lang="en-GB" sz="2400" dirty="0">
                <a:latin typeface="ShellMedium"/>
              </a:rPr>
              <a:t>What are your actions?</a:t>
            </a:r>
            <a:endParaRPr lang="en-US" sz="2400" dirty="0">
              <a:latin typeface="ShellMedium"/>
            </a:endParaRPr>
          </a:p>
          <a:p>
            <a:pPr marL="229870" lvl="1" indent="-229870"/>
            <a:r>
              <a:rPr lang="en-US" sz="2400" dirty="0">
                <a:latin typeface="ShellMedium"/>
              </a:rPr>
              <a:t>When everyone is finished, if you feel able, share them with the group</a:t>
            </a:r>
            <a:endParaRPr lang="en-GB" sz="2400" dirty="0">
              <a:latin typeface="ShellMedium"/>
            </a:endParaRPr>
          </a:p>
        </p:txBody>
      </p:sp>
      <p:sp>
        <p:nvSpPr>
          <p:cNvPr id="4" name="Text Placeholder 3">
            <a:extLst>
              <a:ext uri="{FF2B5EF4-FFF2-40B4-BE49-F238E27FC236}">
                <a16:creationId xmlns:a16="http://schemas.microsoft.com/office/drawing/2014/main" id="{A0056DAA-BA24-45E0-8DD8-3076FD621D0C}"/>
              </a:ext>
            </a:extLst>
          </p:cNvPr>
          <p:cNvSpPr>
            <a:spLocks noGrp="1"/>
          </p:cNvSpPr>
          <p:nvPr>
            <p:ph type="body" sz="quarter" idx="12"/>
          </p:nvPr>
        </p:nvSpPr>
        <p:spPr/>
        <p:txBody>
          <a:bodyPr vert="horz" lIns="0" tIns="45720" rIns="91440" bIns="45720" rtlCol="0" anchor="t">
            <a:normAutofit/>
          </a:bodyPr>
          <a:lstStyle/>
          <a:p>
            <a:r>
              <a:rPr lang="en-US">
                <a:latin typeface="ShellMedium"/>
              </a:rPr>
              <a:t>Individual Reflections  </a:t>
            </a:r>
          </a:p>
        </p:txBody>
      </p:sp>
    </p:spTree>
    <p:extLst>
      <p:ext uri="{BB962C8B-B14F-4D97-AF65-F5344CB8AC3E}">
        <p14:creationId xmlns:p14="http://schemas.microsoft.com/office/powerpoint/2010/main" val="123885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2B213-4961-FB4C-8CA0-F7C01AD4B870}"/>
              </a:ext>
            </a:extLst>
          </p:cNvPr>
          <p:cNvSpPr>
            <a:spLocks noGrp="1"/>
          </p:cNvSpPr>
          <p:nvPr>
            <p:ph type="body" idx="1"/>
          </p:nvPr>
        </p:nvSpPr>
        <p:spPr>
          <a:xfrm>
            <a:off x="507787" y="2720872"/>
            <a:ext cx="7402423" cy="927157"/>
          </a:xfrm>
        </p:spPr>
        <p:txBody>
          <a:bodyPr>
            <a:normAutofit/>
          </a:bodyPr>
          <a:lstStyle/>
          <a:p>
            <a:r>
              <a:rPr lang="en-GB" dirty="0"/>
              <a:t>End of Session</a:t>
            </a:r>
            <a:endParaRPr lang="en-US" dirty="0"/>
          </a:p>
        </p:txBody>
      </p:sp>
      <p:sp>
        <p:nvSpPr>
          <p:cNvPr id="3" name="Text Placeholder 2">
            <a:extLst>
              <a:ext uri="{FF2B5EF4-FFF2-40B4-BE49-F238E27FC236}">
                <a16:creationId xmlns:a16="http://schemas.microsoft.com/office/drawing/2014/main" id="{1AD2825F-10E1-F449-92EE-3B5319592CE5}"/>
              </a:ext>
            </a:extLst>
          </p:cNvPr>
          <p:cNvSpPr>
            <a:spLocks noGrp="1"/>
          </p:cNvSpPr>
          <p:nvPr>
            <p:ph type="body" sz="quarter" idx="10"/>
          </p:nvPr>
        </p:nvSpPr>
        <p:spPr>
          <a:xfrm>
            <a:off x="507787" y="3978266"/>
            <a:ext cx="7402636" cy="712547"/>
          </a:xfrm>
        </p:spPr>
        <p:txBody>
          <a:bodyPr/>
          <a:lstStyle/>
          <a:p>
            <a:r>
              <a:rPr lang="en-GB" dirty="0"/>
              <a:t>Thank you for joining</a:t>
            </a:r>
            <a:endParaRPr lang="en-US" dirty="0"/>
          </a:p>
        </p:txBody>
      </p:sp>
    </p:spTree>
    <p:extLst>
      <p:ext uri="{BB962C8B-B14F-4D97-AF65-F5344CB8AC3E}">
        <p14:creationId xmlns:p14="http://schemas.microsoft.com/office/powerpoint/2010/main" val="422712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2B213-4961-FB4C-8CA0-F7C01AD4B870}"/>
              </a:ext>
            </a:extLst>
          </p:cNvPr>
          <p:cNvSpPr>
            <a:spLocks noGrp="1"/>
          </p:cNvSpPr>
          <p:nvPr>
            <p:ph type="body" idx="1"/>
          </p:nvPr>
        </p:nvSpPr>
        <p:spPr/>
        <p:txBody>
          <a:bodyPr>
            <a:normAutofit/>
          </a:bodyPr>
          <a:lstStyle/>
          <a:p>
            <a:r>
              <a:rPr lang="en-GB"/>
              <a:t>CONTEXT DRIVES BEHAVIOR</a:t>
            </a:r>
            <a:endParaRPr lang="en-US"/>
          </a:p>
        </p:txBody>
      </p:sp>
      <p:sp>
        <p:nvSpPr>
          <p:cNvPr id="3" name="Text Placeholder 2">
            <a:extLst>
              <a:ext uri="{FF2B5EF4-FFF2-40B4-BE49-F238E27FC236}">
                <a16:creationId xmlns:a16="http://schemas.microsoft.com/office/drawing/2014/main" id="{1AD2825F-10E1-F449-92EE-3B5319592CE5}"/>
              </a:ext>
            </a:extLst>
          </p:cNvPr>
          <p:cNvSpPr>
            <a:spLocks noGrp="1"/>
          </p:cNvSpPr>
          <p:nvPr>
            <p:ph type="body" sz="quarter" idx="10"/>
          </p:nvPr>
        </p:nvSpPr>
        <p:spPr/>
        <p:txBody>
          <a:bodyPr/>
          <a:lstStyle/>
          <a:p>
            <a:r>
              <a:rPr lang="en-GB"/>
              <a:t>People Do What They Do For A Reason</a:t>
            </a:r>
            <a:endParaRPr lang="en-US"/>
          </a:p>
        </p:txBody>
      </p:sp>
    </p:spTree>
    <p:extLst>
      <p:ext uri="{BB962C8B-B14F-4D97-AF65-F5344CB8AC3E}">
        <p14:creationId xmlns:p14="http://schemas.microsoft.com/office/powerpoint/2010/main" val="370143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7A13-156C-4B60-99C4-F8F59914C5A3}"/>
              </a:ext>
            </a:extLst>
          </p:cNvPr>
          <p:cNvSpPr>
            <a:spLocks noGrp="1"/>
          </p:cNvSpPr>
          <p:nvPr>
            <p:ph type="title"/>
          </p:nvPr>
        </p:nvSpPr>
        <p:spPr/>
        <p:txBody>
          <a:bodyPr/>
          <a:lstStyle/>
          <a:p>
            <a:r>
              <a:rPr lang="en-GB" sz="3600" b="1"/>
              <a:t>Human Performance</a:t>
            </a:r>
            <a:endParaRPr lang="en-GB"/>
          </a:p>
        </p:txBody>
      </p:sp>
      <p:sp>
        <p:nvSpPr>
          <p:cNvPr id="3" name="Content Placeholder 2">
            <a:extLst>
              <a:ext uri="{FF2B5EF4-FFF2-40B4-BE49-F238E27FC236}">
                <a16:creationId xmlns:a16="http://schemas.microsoft.com/office/drawing/2014/main" id="{02447B37-D649-1641-8705-B891931B4126}"/>
              </a:ext>
            </a:extLst>
          </p:cNvPr>
          <p:cNvSpPr>
            <a:spLocks noGrp="1"/>
          </p:cNvSpPr>
          <p:nvPr>
            <p:ph sz="quarter" idx="11"/>
          </p:nvPr>
        </p:nvSpPr>
        <p:spPr>
          <a:xfrm>
            <a:off x="2085654" y="2424701"/>
            <a:ext cx="8621332" cy="4252546"/>
          </a:xfrm>
        </p:spPr>
        <p:txBody>
          <a:bodyPr>
            <a:normAutofit/>
          </a:bodyPr>
          <a:lstStyle/>
          <a:p>
            <a:pPr marL="1143000" lvl="1" indent="-1143000" fontAlgn="base">
              <a:lnSpc>
                <a:spcPct val="130000"/>
              </a:lnSpc>
              <a:buClr>
                <a:srgbClr val="641964"/>
              </a:buClr>
              <a:buSzPct val="100000"/>
              <a:buFont typeface="+mj-lt"/>
              <a:buAutoNum type="arabicPeriod"/>
            </a:pPr>
            <a:r>
              <a:rPr lang="en-US" sz="2800"/>
              <a:t>People make mistakes</a:t>
            </a:r>
          </a:p>
          <a:p>
            <a:pPr marL="1143000" lvl="1" indent="-1143000" fontAlgn="base">
              <a:lnSpc>
                <a:spcPct val="130000"/>
              </a:lnSpc>
              <a:buClr>
                <a:srgbClr val="641964"/>
              </a:buClr>
              <a:buSzPct val="100000"/>
              <a:buFont typeface="+mj-lt"/>
              <a:buAutoNum type="arabicPeriod"/>
            </a:pPr>
            <a:r>
              <a:rPr lang="en-US" sz="2800"/>
              <a:t>Blame fixes nothing</a:t>
            </a:r>
          </a:p>
          <a:p>
            <a:pPr marL="1143000" lvl="1" indent="-1143000" fontAlgn="base">
              <a:lnSpc>
                <a:spcPct val="130000"/>
              </a:lnSpc>
              <a:buClr>
                <a:srgbClr val="641964"/>
              </a:buClr>
              <a:buSzPct val="100000"/>
              <a:buFont typeface="+mj-lt"/>
              <a:buAutoNum type="arabicPeriod"/>
            </a:pPr>
            <a:r>
              <a:rPr lang="en-US" sz="2800"/>
              <a:t>Learning and improving is vital</a:t>
            </a:r>
          </a:p>
          <a:p>
            <a:pPr marL="1143000" lvl="1" indent="-1143000" fontAlgn="base">
              <a:lnSpc>
                <a:spcPct val="130000"/>
              </a:lnSpc>
              <a:buClr>
                <a:srgbClr val="641964"/>
              </a:buClr>
              <a:buSzPct val="100000"/>
              <a:buFont typeface="+mj-lt"/>
              <a:buAutoNum type="arabicPeriod"/>
            </a:pPr>
            <a:r>
              <a:rPr lang="en-US" sz="2800"/>
              <a:t>Context drives behaviour</a:t>
            </a:r>
          </a:p>
          <a:p>
            <a:pPr marL="1143000" lvl="1" indent="-1143000" fontAlgn="base">
              <a:lnSpc>
                <a:spcPct val="130000"/>
              </a:lnSpc>
              <a:buClr>
                <a:srgbClr val="641964"/>
              </a:buClr>
              <a:buSzPct val="100000"/>
              <a:buFont typeface="+mj-lt"/>
              <a:buAutoNum type="arabicPeriod"/>
            </a:pPr>
            <a:r>
              <a:rPr lang="en-US" sz="2800"/>
              <a:t>How you respond matters</a:t>
            </a:r>
          </a:p>
        </p:txBody>
      </p:sp>
      <p:sp>
        <p:nvSpPr>
          <p:cNvPr id="4" name="Text Placeholder 3">
            <a:extLst>
              <a:ext uri="{FF2B5EF4-FFF2-40B4-BE49-F238E27FC236}">
                <a16:creationId xmlns:a16="http://schemas.microsoft.com/office/drawing/2014/main" id="{172C939B-E7F6-4F26-8EE6-791FA2F69114}"/>
              </a:ext>
            </a:extLst>
          </p:cNvPr>
          <p:cNvSpPr>
            <a:spLocks noGrp="1"/>
          </p:cNvSpPr>
          <p:nvPr>
            <p:ph type="body" sz="quarter" idx="12"/>
          </p:nvPr>
        </p:nvSpPr>
        <p:spPr/>
        <p:txBody>
          <a:bodyPr/>
          <a:lstStyle/>
          <a:p>
            <a:r>
              <a:rPr lang="en-GB"/>
              <a:t>Todd Conklin’s 5 Principles of Human Performance</a:t>
            </a:r>
          </a:p>
        </p:txBody>
      </p:sp>
    </p:spTree>
    <p:extLst>
      <p:ext uri="{BB962C8B-B14F-4D97-AF65-F5344CB8AC3E}">
        <p14:creationId xmlns:p14="http://schemas.microsoft.com/office/powerpoint/2010/main" val="85428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7A13-156C-4B60-99C4-F8F59914C5A3}"/>
              </a:ext>
            </a:extLst>
          </p:cNvPr>
          <p:cNvSpPr>
            <a:spLocks noGrp="1"/>
          </p:cNvSpPr>
          <p:nvPr>
            <p:ph type="title"/>
          </p:nvPr>
        </p:nvSpPr>
        <p:spPr/>
        <p:txBody>
          <a:bodyPr/>
          <a:lstStyle/>
          <a:p>
            <a:r>
              <a:rPr lang="en-GB" sz="3600" b="1"/>
              <a:t>Human Performance</a:t>
            </a:r>
            <a:endParaRPr lang="en-GB"/>
          </a:p>
        </p:txBody>
      </p:sp>
      <p:sp>
        <p:nvSpPr>
          <p:cNvPr id="3" name="Content Placeholder 2">
            <a:extLst>
              <a:ext uri="{FF2B5EF4-FFF2-40B4-BE49-F238E27FC236}">
                <a16:creationId xmlns:a16="http://schemas.microsoft.com/office/drawing/2014/main" id="{02447B37-D649-1641-8705-B891931B4126}"/>
              </a:ext>
            </a:extLst>
          </p:cNvPr>
          <p:cNvSpPr>
            <a:spLocks noGrp="1"/>
          </p:cNvSpPr>
          <p:nvPr>
            <p:ph sz="quarter" idx="11"/>
          </p:nvPr>
        </p:nvSpPr>
        <p:spPr>
          <a:xfrm>
            <a:off x="2085654" y="2424701"/>
            <a:ext cx="8621332" cy="4252546"/>
          </a:xfrm>
        </p:spPr>
        <p:txBody>
          <a:bodyPr>
            <a:normAutofit/>
          </a:bodyPr>
          <a:lstStyle/>
          <a:p>
            <a:pPr marL="1143000" lvl="1" indent="-1143000" fontAlgn="base">
              <a:lnSpc>
                <a:spcPct val="130000"/>
              </a:lnSpc>
              <a:buClr>
                <a:srgbClr val="641964"/>
              </a:buClr>
              <a:buSzPct val="100000"/>
              <a:buFont typeface="+mj-lt"/>
              <a:buAutoNum type="arabicPeriod"/>
            </a:pPr>
            <a:r>
              <a:rPr lang="en-US" sz="2800"/>
              <a:t>People make mistakes</a:t>
            </a:r>
          </a:p>
          <a:p>
            <a:pPr marL="1143000" lvl="1" indent="-1143000" fontAlgn="base">
              <a:lnSpc>
                <a:spcPct val="130000"/>
              </a:lnSpc>
              <a:buClr>
                <a:srgbClr val="641964"/>
              </a:buClr>
              <a:buSzPct val="100000"/>
              <a:buFont typeface="+mj-lt"/>
              <a:buAutoNum type="arabicPeriod"/>
            </a:pPr>
            <a:r>
              <a:rPr lang="en-US" sz="2800"/>
              <a:t>Blame fixes nothing</a:t>
            </a:r>
          </a:p>
          <a:p>
            <a:pPr marL="1143000" lvl="1" indent="-1143000" fontAlgn="base">
              <a:lnSpc>
                <a:spcPct val="130000"/>
              </a:lnSpc>
              <a:buClr>
                <a:srgbClr val="641964"/>
              </a:buClr>
              <a:buSzPct val="100000"/>
              <a:buFont typeface="+mj-lt"/>
              <a:buAutoNum type="arabicPeriod"/>
            </a:pPr>
            <a:r>
              <a:rPr lang="en-US" sz="2800"/>
              <a:t>Learning and improving is vital</a:t>
            </a:r>
          </a:p>
          <a:p>
            <a:pPr marL="1143000" lvl="1" indent="-1143000" fontAlgn="base">
              <a:lnSpc>
                <a:spcPct val="130000"/>
              </a:lnSpc>
              <a:buClr>
                <a:srgbClr val="641964"/>
              </a:buClr>
              <a:buSzPct val="100000"/>
              <a:buFont typeface="+mj-lt"/>
              <a:buAutoNum type="arabicPeriod"/>
            </a:pPr>
            <a:r>
              <a:rPr lang="en-US" sz="2800"/>
              <a:t>Context drives behavior</a:t>
            </a:r>
          </a:p>
          <a:p>
            <a:pPr marL="1143000" lvl="1" indent="-1143000" fontAlgn="base">
              <a:lnSpc>
                <a:spcPct val="130000"/>
              </a:lnSpc>
              <a:buClr>
                <a:srgbClr val="641964"/>
              </a:buClr>
              <a:buSzPct val="100000"/>
              <a:buFont typeface="+mj-lt"/>
              <a:buAutoNum type="arabicPeriod"/>
            </a:pPr>
            <a:r>
              <a:rPr lang="en-US" sz="2800"/>
              <a:t>How you respond matters</a:t>
            </a:r>
          </a:p>
        </p:txBody>
      </p:sp>
      <p:sp>
        <p:nvSpPr>
          <p:cNvPr id="4" name="Text Placeholder 3">
            <a:extLst>
              <a:ext uri="{FF2B5EF4-FFF2-40B4-BE49-F238E27FC236}">
                <a16:creationId xmlns:a16="http://schemas.microsoft.com/office/drawing/2014/main" id="{172C939B-E7F6-4F26-8EE6-791FA2F69114}"/>
              </a:ext>
            </a:extLst>
          </p:cNvPr>
          <p:cNvSpPr>
            <a:spLocks noGrp="1"/>
          </p:cNvSpPr>
          <p:nvPr>
            <p:ph type="body" sz="quarter" idx="12"/>
          </p:nvPr>
        </p:nvSpPr>
        <p:spPr/>
        <p:txBody>
          <a:bodyPr/>
          <a:lstStyle/>
          <a:p>
            <a:r>
              <a:rPr lang="en-GB"/>
              <a:t>Todd Conklin’s 5 Principles of Human Performance</a:t>
            </a:r>
          </a:p>
        </p:txBody>
      </p:sp>
    </p:spTree>
    <p:extLst>
      <p:ext uri="{BB962C8B-B14F-4D97-AF65-F5344CB8AC3E}">
        <p14:creationId xmlns:p14="http://schemas.microsoft.com/office/powerpoint/2010/main" val="14764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2B213-4961-FB4C-8CA0-F7C01AD4B870}"/>
              </a:ext>
            </a:extLst>
          </p:cNvPr>
          <p:cNvSpPr>
            <a:spLocks noGrp="1"/>
          </p:cNvSpPr>
          <p:nvPr>
            <p:ph type="body" idx="1"/>
          </p:nvPr>
        </p:nvSpPr>
        <p:spPr>
          <a:xfrm>
            <a:off x="507787" y="2720872"/>
            <a:ext cx="7402423" cy="927157"/>
          </a:xfrm>
        </p:spPr>
        <p:txBody>
          <a:bodyPr>
            <a:normAutofit/>
          </a:bodyPr>
          <a:lstStyle/>
          <a:p>
            <a:r>
              <a:rPr lang="en-GB"/>
              <a:t>Video</a:t>
            </a:r>
            <a:endParaRPr lang="en-US"/>
          </a:p>
        </p:txBody>
      </p:sp>
      <p:sp>
        <p:nvSpPr>
          <p:cNvPr id="3" name="Text Placeholder 2">
            <a:extLst>
              <a:ext uri="{FF2B5EF4-FFF2-40B4-BE49-F238E27FC236}">
                <a16:creationId xmlns:a16="http://schemas.microsoft.com/office/drawing/2014/main" id="{1AD2825F-10E1-F449-92EE-3B5319592CE5}"/>
              </a:ext>
            </a:extLst>
          </p:cNvPr>
          <p:cNvSpPr>
            <a:spLocks noGrp="1"/>
          </p:cNvSpPr>
          <p:nvPr>
            <p:ph type="body" sz="quarter" idx="10"/>
          </p:nvPr>
        </p:nvSpPr>
        <p:spPr>
          <a:xfrm>
            <a:off x="507787" y="3978266"/>
            <a:ext cx="7402636" cy="712547"/>
          </a:xfrm>
        </p:spPr>
        <p:txBody>
          <a:bodyPr/>
          <a:lstStyle/>
          <a:p>
            <a:r>
              <a:rPr lang="en-GB"/>
              <a:t>Context Drives Behaviour Part 1</a:t>
            </a:r>
            <a:endParaRPr lang="en-US"/>
          </a:p>
        </p:txBody>
      </p:sp>
    </p:spTree>
    <p:extLst>
      <p:ext uri="{BB962C8B-B14F-4D97-AF65-F5344CB8AC3E}">
        <p14:creationId xmlns:p14="http://schemas.microsoft.com/office/powerpoint/2010/main" val="287611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2B213-4961-FB4C-8CA0-F7C01AD4B870}"/>
              </a:ext>
            </a:extLst>
          </p:cNvPr>
          <p:cNvSpPr>
            <a:spLocks noGrp="1"/>
          </p:cNvSpPr>
          <p:nvPr>
            <p:ph type="body" idx="1"/>
          </p:nvPr>
        </p:nvSpPr>
        <p:spPr>
          <a:xfrm>
            <a:off x="507787" y="2720872"/>
            <a:ext cx="7402423" cy="927157"/>
          </a:xfrm>
        </p:spPr>
        <p:txBody>
          <a:bodyPr>
            <a:normAutofit/>
          </a:bodyPr>
          <a:lstStyle/>
          <a:p>
            <a:r>
              <a:rPr lang="en-GB"/>
              <a:t>Video</a:t>
            </a:r>
            <a:endParaRPr lang="en-US"/>
          </a:p>
        </p:txBody>
      </p:sp>
      <p:sp>
        <p:nvSpPr>
          <p:cNvPr id="3" name="Text Placeholder 2">
            <a:extLst>
              <a:ext uri="{FF2B5EF4-FFF2-40B4-BE49-F238E27FC236}">
                <a16:creationId xmlns:a16="http://schemas.microsoft.com/office/drawing/2014/main" id="{1AD2825F-10E1-F449-92EE-3B5319592CE5}"/>
              </a:ext>
            </a:extLst>
          </p:cNvPr>
          <p:cNvSpPr>
            <a:spLocks noGrp="1"/>
          </p:cNvSpPr>
          <p:nvPr>
            <p:ph type="body" sz="quarter" idx="10"/>
          </p:nvPr>
        </p:nvSpPr>
        <p:spPr>
          <a:xfrm>
            <a:off x="507787" y="3978266"/>
            <a:ext cx="7402636" cy="712547"/>
          </a:xfrm>
        </p:spPr>
        <p:txBody>
          <a:bodyPr/>
          <a:lstStyle/>
          <a:p>
            <a:r>
              <a:rPr lang="en-GB" dirty="0"/>
              <a:t>Context Drives </a:t>
            </a:r>
            <a:r>
              <a:rPr lang="en-GB" dirty="0" err="1"/>
              <a:t>Behavior</a:t>
            </a:r>
            <a:r>
              <a:rPr lang="en-GB" dirty="0"/>
              <a:t> Part 1</a:t>
            </a:r>
            <a:endParaRPr lang="en-US" dirty="0"/>
          </a:p>
        </p:txBody>
      </p:sp>
    </p:spTree>
    <p:extLst>
      <p:ext uri="{BB962C8B-B14F-4D97-AF65-F5344CB8AC3E}">
        <p14:creationId xmlns:p14="http://schemas.microsoft.com/office/powerpoint/2010/main" val="144229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7A13-156C-4B60-99C4-F8F59914C5A3}"/>
              </a:ext>
            </a:extLst>
          </p:cNvPr>
          <p:cNvSpPr>
            <a:spLocks noGrp="1"/>
          </p:cNvSpPr>
          <p:nvPr>
            <p:ph type="title"/>
          </p:nvPr>
        </p:nvSpPr>
        <p:spPr/>
        <p:txBody>
          <a:bodyPr/>
          <a:lstStyle/>
          <a:p>
            <a:r>
              <a:rPr lang="en-GB" sz="3600" b="1"/>
              <a:t>Breakout Group Exercise</a:t>
            </a:r>
            <a:endParaRPr lang="en-GB"/>
          </a:p>
        </p:txBody>
      </p:sp>
      <p:sp>
        <p:nvSpPr>
          <p:cNvPr id="3" name="Content Placeholder 2">
            <a:extLst>
              <a:ext uri="{FF2B5EF4-FFF2-40B4-BE49-F238E27FC236}">
                <a16:creationId xmlns:a16="http://schemas.microsoft.com/office/drawing/2014/main" id="{02447B37-D649-1641-8705-B891931B4126}"/>
              </a:ext>
            </a:extLst>
          </p:cNvPr>
          <p:cNvSpPr>
            <a:spLocks noGrp="1"/>
          </p:cNvSpPr>
          <p:nvPr>
            <p:ph sz="quarter" idx="11"/>
          </p:nvPr>
        </p:nvSpPr>
        <p:spPr>
          <a:xfrm>
            <a:off x="1561672" y="2455524"/>
            <a:ext cx="9945384" cy="4221723"/>
          </a:xfrm>
        </p:spPr>
        <p:txBody>
          <a:bodyPr>
            <a:normAutofit fontScale="92500" lnSpcReduction="10000"/>
          </a:bodyPr>
          <a:lstStyle/>
          <a:p>
            <a:pPr marL="1143000" lvl="1" indent="-1143000" fontAlgn="base">
              <a:lnSpc>
                <a:spcPct val="130000"/>
              </a:lnSpc>
              <a:buClr>
                <a:srgbClr val="641964"/>
              </a:buClr>
              <a:buSzPct val="100000"/>
              <a:buFont typeface="+mj-lt"/>
              <a:buAutoNum type="arabicPeriod"/>
            </a:pPr>
            <a:r>
              <a:rPr lang="en-US" sz="2600" dirty="0"/>
              <a:t>What examples of context driving people’s behaviour did you notice?</a:t>
            </a:r>
          </a:p>
          <a:p>
            <a:pPr marL="1143000" lvl="1" indent="-1143000" fontAlgn="base">
              <a:lnSpc>
                <a:spcPct val="130000"/>
              </a:lnSpc>
              <a:buClr>
                <a:srgbClr val="641964"/>
              </a:buClr>
              <a:buSzPct val="100000"/>
              <a:buFont typeface="+mj-lt"/>
              <a:buAutoNum type="arabicPeriod"/>
            </a:pPr>
            <a:r>
              <a:rPr lang="en-US" sz="2600" dirty="0"/>
              <a:t>How does the culture of blame and punish contribute to these contexts and what’s your role as a leader?</a:t>
            </a:r>
            <a:endParaRPr lang="en-US" sz="2600" b="1" dirty="0"/>
          </a:p>
          <a:p>
            <a:pPr marL="1143000" lvl="1" indent="-1143000" fontAlgn="base">
              <a:lnSpc>
                <a:spcPct val="130000"/>
              </a:lnSpc>
              <a:buClr>
                <a:srgbClr val="641964"/>
              </a:buClr>
              <a:buSzPct val="100000"/>
              <a:buFont typeface="+mj-lt"/>
              <a:buAutoNum type="arabicPeriod" startAt="3"/>
            </a:pPr>
            <a:r>
              <a:rPr lang="en-US" sz="2600" dirty="0"/>
              <a:t>How do these contexts drive ineffective communications among people and what’s your role as a leader?</a:t>
            </a:r>
            <a:endParaRPr lang="en-US" sz="2600" b="1" dirty="0"/>
          </a:p>
          <a:p>
            <a:pPr marL="1143000" lvl="1" indent="-1143000" fontAlgn="base">
              <a:lnSpc>
                <a:spcPct val="130000"/>
              </a:lnSpc>
              <a:buClr>
                <a:srgbClr val="641964"/>
              </a:buClr>
              <a:buSzPct val="100000"/>
              <a:buFont typeface="+mj-lt"/>
              <a:buAutoNum type="arabicPeriod" startAt="4"/>
            </a:pPr>
            <a:r>
              <a:rPr lang="en-US" sz="2600" dirty="0"/>
              <a:t>What are some of the factors that contribute to these contexts and what’s your role as a leader?</a:t>
            </a:r>
          </a:p>
        </p:txBody>
      </p:sp>
      <p:sp>
        <p:nvSpPr>
          <p:cNvPr id="4" name="Text Placeholder 3">
            <a:extLst>
              <a:ext uri="{FF2B5EF4-FFF2-40B4-BE49-F238E27FC236}">
                <a16:creationId xmlns:a16="http://schemas.microsoft.com/office/drawing/2014/main" id="{172C939B-E7F6-4F26-8EE6-791FA2F69114}"/>
              </a:ext>
            </a:extLst>
          </p:cNvPr>
          <p:cNvSpPr>
            <a:spLocks noGrp="1"/>
          </p:cNvSpPr>
          <p:nvPr>
            <p:ph type="body" sz="quarter" idx="12"/>
          </p:nvPr>
        </p:nvSpPr>
        <p:spPr/>
        <p:txBody>
          <a:bodyPr/>
          <a:lstStyle/>
          <a:p>
            <a:r>
              <a:rPr lang="en-GB" dirty="0"/>
              <a:t>‘Context Drives Behaviour’ Questions</a:t>
            </a:r>
          </a:p>
        </p:txBody>
      </p:sp>
    </p:spTree>
    <p:extLst>
      <p:ext uri="{BB962C8B-B14F-4D97-AF65-F5344CB8AC3E}">
        <p14:creationId xmlns:p14="http://schemas.microsoft.com/office/powerpoint/2010/main" val="417750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47A13-156C-4B60-99C4-F8F59914C5A3}"/>
              </a:ext>
            </a:extLst>
          </p:cNvPr>
          <p:cNvSpPr>
            <a:spLocks noGrp="1"/>
          </p:cNvSpPr>
          <p:nvPr>
            <p:ph type="title"/>
          </p:nvPr>
        </p:nvSpPr>
        <p:spPr/>
        <p:txBody>
          <a:bodyPr/>
          <a:lstStyle/>
          <a:p>
            <a:r>
              <a:rPr lang="en-GB" sz="3600" b="1"/>
              <a:t>Breakout Group Exercise</a:t>
            </a:r>
            <a:endParaRPr lang="en-GB"/>
          </a:p>
        </p:txBody>
      </p:sp>
      <p:sp>
        <p:nvSpPr>
          <p:cNvPr id="3" name="Content Placeholder 2">
            <a:extLst>
              <a:ext uri="{FF2B5EF4-FFF2-40B4-BE49-F238E27FC236}">
                <a16:creationId xmlns:a16="http://schemas.microsoft.com/office/drawing/2014/main" id="{02447B37-D649-1641-8705-B891931B4126}"/>
              </a:ext>
            </a:extLst>
          </p:cNvPr>
          <p:cNvSpPr>
            <a:spLocks noGrp="1"/>
          </p:cNvSpPr>
          <p:nvPr>
            <p:ph sz="quarter" idx="11"/>
          </p:nvPr>
        </p:nvSpPr>
        <p:spPr>
          <a:xfrm>
            <a:off x="1561672" y="2404153"/>
            <a:ext cx="9945384" cy="4202130"/>
          </a:xfrm>
        </p:spPr>
        <p:txBody>
          <a:bodyPr>
            <a:normAutofit fontScale="92500" lnSpcReduction="10000"/>
          </a:bodyPr>
          <a:lstStyle/>
          <a:p>
            <a:pPr marL="1143000" lvl="1" indent="-1143000" fontAlgn="base">
              <a:lnSpc>
                <a:spcPct val="130000"/>
              </a:lnSpc>
              <a:buClr>
                <a:srgbClr val="641964"/>
              </a:buClr>
              <a:buSzPct val="100000"/>
              <a:buFont typeface="+mj-lt"/>
              <a:buAutoNum type="arabicPeriod"/>
            </a:pPr>
            <a:r>
              <a:rPr lang="en-US" sz="2600" dirty="0"/>
              <a:t>What examples of context driving people’s behavior did you notice?</a:t>
            </a:r>
          </a:p>
          <a:p>
            <a:pPr marL="1143000" lvl="1" indent="-1143000" fontAlgn="base">
              <a:lnSpc>
                <a:spcPct val="130000"/>
              </a:lnSpc>
              <a:buClr>
                <a:srgbClr val="641964"/>
              </a:buClr>
              <a:buSzPct val="100000"/>
              <a:buFont typeface="+mj-lt"/>
              <a:buAutoNum type="arabicPeriod"/>
            </a:pPr>
            <a:r>
              <a:rPr lang="en-US" sz="2600" dirty="0"/>
              <a:t>How does the culture of blame and punish contribute to these contexts and what’s your role as a leader?</a:t>
            </a:r>
            <a:endParaRPr lang="en-US" sz="2600" b="1" dirty="0"/>
          </a:p>
          <a:p>
            <a:pPr marL="1143000" lvl="1" indent="-1143000" fontAlgn="base">
              <a:lnSpc>
                <a:spcPct val="130000"/>
              </a:lnSpc>
              <a:buClr>
                <a:srgbClr val="641964"/>
              </a:buClr>
              <a:buSzPct val="100000"/>
              <a:buFont typeface="+mj-lt"/>
              <a:buAutoNum type="arabicPeriod" startAt="3"/>
            </a:pPr>
            <a:r>
              <a:rPr lang="en-US" sz="2600" dirty="0"/>
              <a:t>How do these contexts drive ineffective communications among people and what’s your role as a leader?</a:t>
            </a:r>
            <a:endParaRPr lang="en-US" sz="2600" b="1" dirty="0"/>
          </a:p>
          <a:p>
            <a:pPr marL="1143000" lvl="1" indent="-1143000" fontAlgn="base">
              <a:lnSpc>
                <a:spcPct val="130000"/>
              </a:lnSpc>
              <a:buClr>
                <a:srgbClr val="641964"/>
              </a:buClr>
              <a:buSzPct val="100000"/>
              <a:buFont typeface="+mj-lt"/>
              <a:buAutoNum type="arabicPeriod" startAt="4"/>
            </a:pPr>
            <a:r>
              <a:rPr lang="en-US" sz="2600" dirty="0"/>
              <a:t>What are some of the factors that contribute to these contexts and what’s your role as a leader?</a:t>
            </a:r>
          </a:p>
        </p:txBody>
      </p:sp>
      <p:sp>
        <p:nvSpPr>
          <p:cNvPr id="4" name="Text Placeholder 3">
            <a:extLst>
              <a:ext uri="{FF2B5EF4-FFF2-40B4-BE49-F238E27FC236}">
                <a16:creationId xmlns:a16="http://schemas.microsoft.com/office/drawing/2014/main" id="{172C939B-E7F6-4F26-8EE6-791FA2F69114}"/>
              </a:ext>
            </a:extLst>
          </p:cNvPr>
          <p:cNvSpPr>
            <a:spLocks noGrp="1"/>
          </p:cNvSpPr>
          <p:nvPr>
            <p:ph type="body" sz="quarter" idx="12"/>
          </p:nvPr>
        </p:nvSpPr>
        <p:spPr/>
        <p:txBody>
          <a:bodyPr/>
          <a:lstStyle/>
          <a:p>
            <a:r>
              <a:rPr lang="en-GB"/>
              <a:t>‘Context Drives </a:t>
            </a:r>
            <a:r>
              <a:rPr lang="en-GB" err="1"/>
              <a:t>Behavior</a:t>
            </a:r>
            <a:r>
              <a:rPr lang="en-GB"/>
              <a:t>’ Questions</a:t>
            </a:r>
          </a:p>
        </p:txBody>
      </p:sp>
    </p:spTree>
    <p:extLst>
      <p:ext uri="{BB962C8B-B14F-4D97-AF65-F5344CB8AC3E}">
        <p14:creationId xmlns:p14="http://schemas.microsoft.com/office/powerpoint/2010/main" val="362206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42B213-4961-FB4C-8CA0-F7C01AD4B870}"/>
              </a:ext>
            </a:extLst>
          </p:cNvPr>
          <p:cNvSpPr>
            <a:spLocks noGrp="1"/>
          </p:cNvSpPr>
          <p:nvPr>
            <p:ph type="body" idx="1"/>
          </p:nvPr>
        </p:nvSpPr>
        <p:spPr>
          <a:xfrm>
            <a:off x="507787" y="2720872"/>
            <a:ext cx="7402423" cy="927157"/>
          </a:xfrm>
        </p:spPr>
        <p:txBody>
          <a:bodyPr>
            <a:normAutofit/>
          </a:bodyPr>
          <a:lstStyle/>
          <a:p>
            <a:r>
              <a:rPr lang="en-GB"/>
              <a:t>Video</a:t>
            </a:r>
            <a:endParaRPr lang="en-US"/>
          </a:p>
        </p:txBody>
      </p:sp>
      <p:sp>
        <p:nvSpPr>
          <p:cNvPr id="3" name="Text Placeholder 2">
            <a:extLst>
              <a:ext uri="{FF2B5EF4-FFF2-40B4-BE49-F238E27FC236}">
                <a16:creationId xmlns:a16="http://schemas.microsoft.com/office/drawing/2014/main" id="{1AD2825F-10E1-F449-92EE-3B5319592CE5}"/>
              </a:ext>
            </a:extLst>
          </p:cNvPr>
          <p:cNvSpPr>
            <a:spLocks noGrp="1"/>
          </p:cNvSpPr>
          <p:nvPr>
            <p:ph type="body" sz="quarter" idx="10"/>
          </p:nvPr>
        </p:nvSpPr>
        <p:spPr>
          <a:xfrm>
            <a:off x="507787" y="3978266"/>
            <a:ext cx="7402636" cy="712547"/>
          </a:xfrm>
        </p:spPr>
        <p:txBody>
          <a:bodyPr/>
          <a:lstStyle/>
          <a:p>
            <a:r>
              <a:rPr lang="en-GB"/>
              <a:t>Context Drives Behaviour Part 2</a:t>
            </a:r>
            <a:endParaRPr lang="en-US"/>
          </a:p>
        </p:txBody>
      </p:sp>
    </p:spTree>
    <p:extLst>
      <p:ext uri="{BB962C8B-B14F-4D97-AF65-F5344CB8AC3E}">
        <p14:creationId xmlns:p14="http://schemas.microsoft.com/office/powerpoint/2010/main" val="350216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ll layouts with footer">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Shell Theme Fonts">
      <a:majorFont>
        <a:latin typeface="Futura Bold"/>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9525" algn="ctr">
          <a:noFill/>
          <a:miter lim="800000"/>
          <a:headEnd/>
          <a:tailEnd/>
        </a:ln>
      </a:spPr>
      <a:bodyPr vert="horz" wrap="square" lIns="0" tIns="0" rIns="0" bIns="0" numCol="1" rtlCol="0" anchor="t" anchorCtr="0" compatLnSpc="1">
        <a:prstTxWarp prst="textNoShape">
          <a:avLst/>
        </a:prstTxWarp>
        <a:spAutoFit/>
      </a:bodyPr>
      <a:lstStyle>
        <a:defPPr marL="201613" indent="-201613" defTabSz="357708">
          <a:lnSpc>
            <a:spcPct val="140000"/>
          </a:lnSpc>
          <a:buClr>
            <a:schemeClr val="accent2"/>
          </a:buClr>
          <a:buSzPct val="85000"/>
          <a:buFont typeface="Wingdings" panose="05000000000000000000" pitchFamily="2" charset="2"/>
          <a:buChar char=""/>
          <a:defRPr sz="1600" dirty="0" err="1" smtClean="0"/>
        </a:defPPr>
      </a:lstStyle>
    </a:txDef>
  </a:objectDefaults>
  <a:extraClrSchemeLst/>
  <a:custClrLst>
    <a:custClr name="Shell-yellow">
      <a:srgbClr val="FBCE07"/>
    </a:custClr>
    <a:custClr name="Shell-yellow-60%">
      <a:srgbClr val="FDE26A"/>
    </a:custClr>
    <a:custClr name="Shell-yellow-40%">
      <a:srgbClr val="FDEB9C"/>
    </a:custClr>
    <a:custClr name="Shell-yellow-20%">
      <a:srgbClr val="FEF5CD"/>
    </a:custClr>
    <a:custClr name="Shell-yellow-20%">
      <a:srgbClr val="FEF5CD"/>
    </a:custClr>
    <a:custClr name="Shell-red">
      <a:srgbClr val="DD1D21"/>
    </a:custClr>
    <a:custClr name="Shell-red-60%">
      <a:srgbClr val="EB777A"/>
    </a:custClr>
    <a:custClr name="Shell-red-40%">
      <a:srgbClr val="F1A5A6"/>
    </a:custClr>
    <a:custClr name="Shell-red-20%">
      <a:srgbClr val="F8D2D3"/>
    </a:custClr>
    <a:custClr name="Shell-white">
      <a:srgbClr val="FFFFFF"/>
    </a:custClr>
    <a:custClr name="Shell-black">
      <a:srgbClr val="000000"/>
    </a:custClr>
    <a:custClr name="Shell-very dark grey">
      <a:srgbClr val="404040"/>
    </a:custClr>
    <a:custClr name="Shell-dark grey">
      <a:srgbClr val="595959"/>
    </a:custClr>
    <a:custClr name="Shell-mid grey">
      <a:srgbClr val="7F7F7F"/>
    </a:custClr>
    <a:custClr name="Shell-light grey">
      <a:srgbClr val="A6A6A6"/>
    </a:custClr>
    <a:custClr name="Shell-pale grey">
      <a:srgbClr val="D9D9D9"/>
    </a:custClr>
    <a:custClr name="Shell-very pale grey">
      <a:srgbClr val="F7F7F7"/>
    </a:custClr>
    <a:custClr name="Shell-dark blue">
      <a:srgbClr val="003C88"/>
    </a:custClr>
    <a:custClr name="Shell-dark blue-60%">
      <a:srgbClr val="668AB8"/>
    </a:custClr>
    <a:custClr name="Shell-dark blue-40%">
      <a:srgbClr val="99B1CF"/>
    </a:custClr>
    <a:custClr name="Shell-dark blue-20%">
      <a:srgbClr val="CCD8E7"/>
    </a:custClr>
    <a:custClr name="Shell-mid blue">
      <a:srgbClr val="009EB4"/>
    </a:custClr>
    <a:custClr name="Shell-mid blue-60%">
      <a:srgbClr val="66C5D2"/>
    </a:custClr>
    <a:custClr name="Shell-mid blue-40%">
      <a:srgbClr val="99D8E1"/>
    </a:custClr>
    <a:custClr name="Shell-mid blue-20%">
      <a:srgbClr val="CCECF0"/>
    </a:custClr>
    <a:custClr name="Shell-light blue">
      <a:srgbClr val="89CFDC"/>
    </a:custClr>
    <a:custClr name="Shell-light blue-60%">
      <a:srgbClr val="B8E2EA"/>
    </a:custClr>
    <a:custClr name="Shell-light blue-40%">
      <a:srgbClr val="D0ECF1"/>
    </a:custClr>
    <a:custClr name="Shell-light blue-20%">
      <a:srgbClr val="E7F5F8"/>
    </a:custClr>
    <a:custClr name="Shell-light green">
      <a:srgbClr val="BED50F"/>
    </a:custClr>
    <a:custClr name="Shell-light green-60%">
      <a:srgbClr val="D8E66F"/>
    </a:custClr>
    <a:custClr name="Shell-light green-40%">
      <a:srgbClr val="E5EE9F"/>
    </a:custClr>
    <a:custClr name="Shell-light green-20%">
      <a:srgbClr val="F2F7CF"/>
    </a:custClr>
    <a:custClr name="Shell-dark green">
      <a:srgbClr val="008443"/>
    </a:custClr>
    <a:custClr name="Shell-dark green-60%">
      <a:srgbClr val="66B58E"/>
    </a:custClr>
    <a:custClr name="Shell-dark green-40%">
      <a:srgbClr val="99CEB4"/>
    </a:custClr>
    <a:custClr name="Shell-dark green-20%">
      <a:srgbClr val="CCE6D9"/>
    </a:custClr>
    <a:custClr name="Shell-purple">
      <a:srgbClr val="641964"/>
    </a:custClr>
    <a:custClr name="Shell-purple-60%">
      <a:srgbClr val="A275A2"/>
    </a:custClr>
    <a:custClr name="Shell-purple-40%">
      <a:srgbClr val="C1A3C1"/>
    </a:custClr>
    <a:custClr name="Shell-purple-20%">
      <a:srgbClr val="E0D1E0"/>
    </a:custClr>
    <a:custClr name="Shell-lilac">
      <a:srgbClr val="BA95BE"/>
    </a:custClr>
    <a:custClr name="Shell-lilac-60%">
      <a:srgbClr val="D6BFD8"/>
    </a:custClr>
    <a:custClr name="Shell-lilac-40%">
      <a:srgbClr val="E3D5E5"/>
    </a:custClr>
    <a:custClr name="Shell-orange">
      <a:srgbClr val="EB8705"/>
    </a:custClr>
    <a:custClr name="Shell-orange-60%">
      <a:srgbClr val="F3B769"/>
    </a:custClr>
    <a:custClr name="Shell-orange-40%">
      <a:srgbClr val="F7CF9B"/>
    </a:custClr>
    <a:custClr name="Shell-brown">
      <a:srgbClr val="743410"/>
    </a:custClr>
    <a:custClr name="Shell-brown-60%">
      <a:srgbClr val="AC8570"/>
    </a:custClr>
    <a:custClr name="Shell-brown-40%">
      <a:srgbClr val="C7AE9F"/>
    </a:custClr>
    <a:custClr name="Shell-sand">
      <a:srgbClr val="FFEAC2"/>
    </a:custClr>
  </a:custClrLst>
  <a:extLst>
    <a:ext uri="{05A4C25C-085E-4340-85A3-A5531E510DB2}">
      <thm15:themeFamily xmlns:thm15="http://schemas.microsoft.com/office/thememl/2012/main" name="Widescreen Shell template - 16x9.potx" id="{EF8FB5D5-3011-473E-A23F-ED37F2EB025F}" vid="{81D08C13-1DEF-4B43-9487-15A41A0A3FD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hell Colour Palette">
      <a:dk1>
        <a:srgbClr val="404040"/>
      </a:dk1>
      <a:lt1>
        <a:srgbClr val="FFFFFF"/>
      </a:lt1>
      <a:dk2>
        <a:srgbClr val="A6A6A6"/>
      </a:dk2>
      <a:lt2>
        <a:srgbClr val="D9D9D9"/>
      </a:lt2>
      <a:accent1>
        <a:srgbClr val="FBCE07"/>
      </a:accent1>
      <a:accent2>
        <a:srgbClr val="DD1D21"/>
      </a:accent2>
      <a:accent3>
        <a:srgbClr val="003C88"/>
      </a:accent3>
      <a:accent4>
        <a:srgbClr val="641964"/>
      </a:accent4>
      <a:accent5>
        <a:srgbClr val="008443"/>
      </a:accent5>
      <a:accent6>
        <a:srgbClr val="EB8705"/>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024bc8-b89e-42eb-9ec9-5218d2d0a54d">
      <Value>5</Value>
      <Value>4</Value>
      <Value>3</Value>
    </TaxCatchAll>
    <SAEFLegalEntityTaxHTField0 xmlns="http://schemas.microsoft.com/sharepoint/v3">
      <Terms xmlns="http://schemas.microsoft.com/office/infopath/2007/PartnerControls">
        <TermInfo xmlns="http://schemas.microsoft.com/office/infopath/2007/PartnerControls">
          <TermName xmlns="http://schemas.microsoft.com/office/infopath/2007/PartnerControls">Shell Trading ＆ Shipping</TermName>
          <TermId xmlns="http://schemas.microsoft.com/office/infopath/2007/PartnerControls">ab78d29d-65f6-46ba-9da9-2aac556d08aa</TermId>
        </TermInfo>
      </Terms>
    </SAEFLegalEntityTaxHTField0>
    <SAEFCountryOfJurisdictionTaxHTField0 xmlns="http://schemas.microsoft.com/sharepoint/v3">
      <Terms xmlns="http://schemas.microsoft.com/office/infopath/2007/PartnerControls">
        <TermInfo xmlns="http://schemas.microsoft.com/office/infopath/2007/PartnerControls">
          <TermName xmlns="http://schemas.microsoft.com/office/infopath/2007/PartnerControls">UNITED KINGDOM</TermName>
          <TermId xmlns="http://schemas.microsoft.com/office/infopath/2007/PartnerControls">a641b02c-ea62-4b2d-a926-5e7208151dda</TermId>
        </TermInfo>
      </Terms>
    </SAEFCountryOfJurisdictionTaxHTField0>
    <SAEFSecurityClassificationTaxHTField0 xmlns="http://schemas.microsoft.com/sharepoint/v3">
      <Terms xmlns="http://schemas.microsoft.com/office/infopath/2007/PartnerControls">
        <TermInfo xmlns="http://schemas.microsoft.com/office/infopath/2007/PartnerControls">
          <TermName xmlns="http://schemas.microsoft.com/office/infopath/2007/PartnerControls">Restricted</TermName>
          <TermId xmlns="http://schemas.microsoft.com/office/infopath/2007/PartnerControls">21aa7f98-4035-4019-a764-107acb7269af</TermId>
        </TermInfo>
      </Terms>
    </SAEFSecurityClassificationTaxHTField0>
  </documentManagement>
</p:properties>
</file>

<file path=customXml/item2.xml><?xml version="1.0" encoding="utf-8"?>
<ct:contentTypeSchema xmlns:ct="http://schemas.microsoft.com/office/2006/metadata/contentType" xmlns:ma="http://schemas.microsoft.com/office/2006/metadata/properties/metaAttributes" ct:_="" ma:_="" ma:contentTypeName="Shell Document" ma:contentTypeID="0x0101006F0A470EEB1140E7AA14F4CE8A50B54C0001CB1477F4DD432AA86DD56CC3887AF4000AC7A63E3133964789D3A33FF041D404" ma:contentTypeVersion="12" ma:contentTypeDescription="Shell Document Content Type" ma:contentTypeScope="" ma:versionID="e1635ef1c18c47cfc0abdb19e2db1725">
  <xsd:schema xmlns:xsd="http://www.w3.org/2001/XMLSchema" xmlns:xs="http://www.w3.org/2001/XMLSchema" xmlns:p="http://schemas.microsoft.com/office/2006/metadata/properties" xmlns:ns1="http://schemas.microsoft.com/sharepoint/v3" xmlns:ns2="de024bc8-b89e-42eb-9ec9-5218d2d0a54d" xmlns:ns3="cb9c8d05-c498-4cc8-9daf-cbcc9c596ad7" targetNamespace="http://schemas.microsoft.com/office/2006/metadata/properties" ma:root="true" ma:fieldsID="ac3e22012cd7ceced6408dec9449b81b" ns1:_="" ns2:_="" ns3:_="">
    <xsd:import namespace="http://schemas.microsoft.com/sharepoint/v3"/>
    <xsd:import namespace="de024bc8-b89e-42eb-9ec9-5218d2d0a54d"/>
    <xsd:import namespace="cb9c8d05-c498-4cc8-9daf-cbcc9c596ad7"/>
    <xsd:element name="properties">
      <xsd:complexType>
        <xsd:sequence>
          <xsd:element name="documentManagement">
            <xsd:complexType>
              <xsd:all>
                <xsd:element ref="ns1:SAEFSecurityClassificationTaxHTField0" minOccurs="0"/>
                <xsd:element ref="ns2:TaxCatchAll" minOccurs="0"/>
                <xsd:element ref="ns2:TaxCatchAllLabel" minOccurs="0"/>
                <xsd:element ref="ns1:SAEFLegalEntityTaxHTField0" minOccurs="0"/>
                <xsd:element ref="ns1:SAEFCountryOfJurisdictionTaxHTField0" minOccurs="0"/>
                <xsd:element ref="ns3:MediaServiceMetadata" minOccurs="0"/>
                <xsd:element ref="ns3:MediaServiceFastMetadata" minOccurs="0"/>
                <xsd:element ref="ns3:MediaServiceAutoKeyPoints" minOccurs="0"/>
                <xsd:element ref="ns3:MediaServiceKeyPoints" minOccurs="0"/>
                <xsd:element ref="ns2:SharedWithUsers" minOccurs="0"/>
                <xsd:element ref="ns2:SharedWithDetails" minOccurs="0"/>
                <xsd:element ref="ns3:MediaServiceAutoTags"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AEFSecurityClassificationTaxHTField0" ma:index="8" ma:taxonomy="true" ma:internalName="SAEFSecurityClassificationTaxHTField0" ma:taxonomyFieldName="SAEFSecurityClassification" ma:displayName="Security Classification" ma:default="1;#Confidential|e4bc29b2-6e76-48cc-b090-8b544c0802ae" ma:fieldId="{2ce2f798-4e95-48f9-a317-73f854109466}" ma:sspId="e3aebf70-341c-4d91-bdd3-aba9df361687" ma:termSetId="daf890f0-167e-4ee2-a9fd-a81536ed8167" ma:anchorId="00000000-0000-0000-0000-000000000000" ma:open="false" ma:isKeyword="false">
      <xsd:complexType>
        <xsd:sequence>
          <xsd:element ref="pc:Terms" minOccurs="0" maxOccurs="1"/>
        </xsd:sequence>
      </xsd:complexType>
    </xsd:element>
    <xsd:element name="SAEFLegalEntityTaxHTField0" ma:index="12" ma:taxonomy="true" ma:internalName="SAEFLegalEntityTaxHTField0" ma:taxonomyFieldName="SAEFLegalEntity" ma:displayName="Legal Entity" ma:default="2;#Shell International Trading And Shipping Company Limited|ed2a6304-d00a-4ec0-a256-b56696a1788e" ma:fieldId="{529dd253-148e-4d10-9b8c-1444f6695d3b}" ma:sspId="e3aebf70-341c-4d91-bdd3-aba9df361687" ma:termSetId="94b6dd6e-4329-4f68-907b-ed5bdd50f8ac" ma:anchorId="00000000-0000-0000-0000-000000000000" ma:open="false" ma:isKeyword="false">
      <xsd:complexType>
        <xsd:sequence>
          <xsd:element ref="pc:Terms" minOccurs="0" maxOccurs="1"/>
        </xsd:sequence>
      </xsd:complexType>
    </xsd:element>
    <xsd:element name="SAEFCountryOfJurisdictionTaxHTField0" ma:index="14" ma:taxonomy="true" ma:internalName="SAEFCountryOfJurisdictionTaxHTField0" ma:taxonomyFieldName="SAEFCountryOfJurisdiction" ma:displayName="Country Of Jurisdiction" ma:default="3;#UNITED KINGDOM|a641b02c-ea62-4b2d-a926-5e7208151dda" ma:fieldId="{dc07035f-7987-48f5-ba88-2d29e2b62c9e}" ma:sspId="e3aebf70-341c-4d91-bdd3-aba9df361687" ma:termSetId="a560ecad-89fd-4dcd-adad-4e15e7baec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024bc8-b89e-42eb-9ec9-5218d2d0a54d"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a4a2415-4b14-48a0-9fc2-2b8620158914}" ma:internalName="TaxCatchAll" ma:showField="CatchAllData" ma:web="de024bc8-b89e-42eb-9ec9-5218d2d0a54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a4a2415-4b14-48a0-9fc2-2b8620158914}" ma:internalName="TaxCatchAllLabel" ma:readOnly="true" ma:showField="CatchAllDataLabel" ma:web="de024bc8-b89e-42eb-9ec9-5218d2d0a54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b9c8d05-c498-4cc8-9daf-cbcc9c596ad7"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AutoTags" ma:index="22" nillable="true" ma:displayName="Tags" ma:internalName="MediaServiceAutoTags"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65DF8B-9C16-42AE-87D0-47ED2E43487A}">
  <ds:schemaRefs>
    <ds:schemaRef ds:uri="http://schemas.microsoft.com/sharepoint/v3"/>
    <ds:schemaRef ds:uri="de024bc8-b89e-42eb-9ec9-5218d2d0a54d"/>
    <ds:schemaRef ds:uri="http://purl.org/dc/terms/"/>
    <ds:schemaRef ds:uri="http://schemas.microsoft.com/office/2006/documentManagement/types"/>
    <ds:schemaRef ds:uri="cb9c8d05-c498-4cc8-9daf-cbcc9c596ad7"/>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EDCE13D6-DDA8-4965-9828-7705C244B7BB}">
  <ds:schemaRefs>
    <ds:schemaRef ds:uri="cb9c8d05-c498-4cc8-9daf-cbcc9c596ad7"/>
    <ds:schemaRef ds:uri="de024bc8-b89e-42eb-9ec9-5218d2d0a5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CAA7A91-EC6D-4A8E-9A56-E442F8502C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Shell template_16x9_May_2017</Template>
  <TotalTime>1277</TotalTime>
  <Words>2338</Words>
  <Application>Microsoft Office PowerPoint</Application>
  <PresentationFormat>Widescreen</PresentationFormat>
  <Paragraphs>147</Paragraphs>
  <Slides>15</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Futura Std Medium</vt:lpstr>
      <vt:lpstr>ShellMedium</vt:lpstr>
      <vt:lpstr>Arial</vt:lpstr>
      <vt:lpstr>Calibri</vt:lpstr>
      <vt:lpstr>Wingdings</vt:lpstr>
      <vt:lpstr>ShellBold</vt:lpstr>
      <vt:lpstr>Calibri Light</vt:lpstr>
      <vt:lpstr>Shell layouts with footer</vt:lpstr>
      <vt:lpstr>Custom Design</vt:lpstr>
      <vt:lpstr>PowerPoint Presentation</vt:lpstr>
      <vt:lpstr>PowerPoint Presentation</vt:lpstr>
      <vt:lpstr>Human Performance</vt:lpstr>
      <vt:lpstr>Human Performance</vt:lpstr>
      <vt:lpstr>PowerPoint Presentation</vt:lpstr>
      <vt:lpstr>PowerPoint Presentation</vt:lpstr>
      <vt:lpstr>Breakout Group Exercise</vt:lpstr>
      <vt:lpstr>Breakout Group Exercise</vt:lpstr>
      <vt:lpstr>PowerPoint Presentation</vt:lpstr>
      <vt:lpstr>PowerPoint Presentation</vt:lpstr>
      <vt:lpstr>Breakout Group Exercise</vt:lpstr>
      <vt:lpstr>Breakout Group Exercise</vt:lpstr>
      <vt:lpstr>MARITIME PARTNERS IN SAFETY</vt:lpstr>
      <vt:lpstr>MARITIME PARTNERS IN SAFETY</vt:lpstr>
      <vt:lpstr>PowerPoint Presentation</vt:lpstr>
    </vt:vector>
  </TitlesOfParts>
  <Company>Shell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Safety 2022_Presentation Template</dc:title>
  <dc:creator>WRG</dc:creator>
  <cp:lastModifiedBy>Salter, Elizabeth H STASCO-STS/7</cp:lastModifiedBy>
  <cp:revision>14</cp:revision>
  <cp:lastPrinted>2020-01-07T08:59:16Z</cp:lastPrinted>
  <dcterms:created xsi:type="dcterms:W3CDTF">2018-11-26T09:52:31Z</dcterms:created>
  <dcterms:modified xsi:type="dcterms:W3CDTF">2022-04-13T09:01:44Z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Widescreen</vt:lpwstr>
  </property>
  <property fmtid="{D5CDD505-2E9C-101B-9397-08002B2CF9AE}" pid="3" name="WizKit Template Version">
    <vt:i4>5</vt:i4>
  </property>
  <property fmtid="{D5CDD505-2E9C-101B-9397-08002B2CF9AE}" pid="4" name="ContentTypeId">
    <vt:lpwstr>0x0101006F0A470EEB1140E7AA14F4CE8A50B54C0001CB1477F4DD432AA86DD56CC3887AF4000AC7A63E3133964789D3A33FF041D404</vt:lpwstr>
  </property>
  <property fmtid="{D5CDD505-2E9C-101B-9397-08002B2CF9AE}" pid="5" name="_dlc_DocIdItemGuid">
    <vt:lpwstr>f0ecdede-3fc7-4ae2-88dd-9ba2e6a9da66</vt:lpwstr>
  </property>
  <property fmtid="{D5CDD505-2E9C-101B-9397-08002B2CF9AE}" pid="6" name="SAEFExportControlClassification">
    <vt:lpwstr>9;#Non-US content - Non Controlled|2ac8835e-0587-4096-a6e2-1f68da1e6cb3</vt:lpwstr>
  </property>
  <property fmtid="{D5CDD505-2E9C-101B-9397-08002B2CF9AE}" pid="7" name="SAEFDocumentStatus">
    <vt:lpwstr>11;#Draft|1c86f377-7d91-4c95-bd5b-c18c83fe0aa5</vt:lpwstr>
  </property>
  <property fmtid="{D5CDD505-2E9C-101B-9397-08002B2CF9AE}" pid="8" name="SAEFBusinessUnitRegion">
    <vt:lpwstr>2;#Shell Shipping|11eb730a-752f-4dff-a811-695f4f8f10cb</vt:lpwstr>
  </property>
  <property fmtid="{D5CDD505-2E9C-101B-9397-08002B2CF9AE}" pid="9" name="SAEFCountryOfJurisdiction">
    <vt:lpwstr>3;#UNITED KINGDOM|a641b02c-ea62-4b2d-a926-5e7208151dda</vt:lpwstr>
  </property>
  <property fmtid="{D5CDD505-2E9C-101B-9397-08002B2CF9AE}" pid="10" name="SAEFLanguage">
    <vt:lpwstr>6;#English|bd3ad5ee-f0c3-40aa-8cc8-36ef09940af3</vt:lpwstr>
  </property>
  <property fmtid="{D5CDD505-2E9C-101B-9397-08002B2CF9AE}" pid="11" name="SAEFSecurityClassification">
    <vt:lpwstr>4;#Restricted|21aa7f98-4035-4019-a764-107acb7269af</vt:lpwstr>
  </property>
  <property fmtid="{D5CDD505-2E9C-101B-9397-08002B2CF9AE}" pid="12" name="SISProcesses">
    <vt:lpwstr/>
  </property>
  <property fmtid="{D5CDD505-2E9C-101B-9397-08002B2CF9AE}" pid="13" name="SAEFBusiness">
    <vt:lpwstr>1;#Downstream|f377c20d-8416-4aff-9c98-676592444d76</vt:lpwstr>
  </property>
  <property fmtid="{D5CDD505-2E9C-101B-9397-08002B2CF9AE}" pid="14" name="SAEFBusinessProcess">
    <vt:lpwstr>10;#Trading and Shipping|51dcb8a8-ec2e-4d64-847b-6e9c894ad887</vt:lpwstr>
  </property>
  <property fmtid="{D5CDD505-2E9C-101B-9397-08002B2CF9AE}" pid="15" name="SAEFGlobalFunction">
    <vt:lpwstr>3;#Not Applicable|ddce64fb-3cb8-4cd9-8e3d-0fe554247fd1</vt:lpwstr>
  </property>
  <property fmtid="{D5CDD505-2E9C-101B-9397-08002B2CF9AE}" pid="16" name="SAEFLegalEntity">
    <vt:lpwstr>5;#Shell Trading ＆ Shipping|ab78d29d-65f6-46ba-9da9-2aac556d08aa</vt:lpwstr>
  </property>
  <property fmtid="{D5CDD505-2E9C-101B-9397-08002B2CF9AE}" pid="17" name="AuthorIds_UIVersion_512">
    <vt:lpwstr>27</vt:lpwstr>
  </property>
</Properties>
</file>