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74" r:id="rId5"/>
  </p:sldMasterIdLst>
  <p:notesMasterIdLst>
    <p:notesMasterId r:id="rId16"/>
  </p:notesMasterIdLst>
  <p:handoutMasterIdLst>
    <p:handoutMasterId r:id="rId17"/>
  </p:handoutMasterIdLst>
  <p:sldIdLst>
    <p:sldId id="2305" r:id="rId6"/>
    <p:sldId id="2256" r:id="rId7"/>
    <p:sldId id="2300" r:id="rId8"/>
    <p:sldId id="2271" r:id="rId9"/>
    <p:sldId id="2272" r:id="rId10"/>
    <p:sldId id="2312" r:id="rId11"/>
    <p:sldId id="2273" r:id="rId12"/>
    <p:sldId id="2274" r:id="rId13"/>
    <p:sldId id="2310" r:id="rId14"/>
    <p:sldId id="2311" r:id="rId15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hellBold" panose="00000800000000000000" charset="0"/>
      <p:regular r:id="rId22"/>
      <p:bold r:id="rId23"/>
    </p:embeddedFont>
    <p:embeddedFont>
      <p:font typeface="ShellMedium" panose="00000600000000000000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odu, Zainab B STASCO-STS/7" initials="MZBS" lastIdx="27" clrIdx="0"/>
  <p:cmAuthor id="2" name="Mellor, Cerian CE STASCO-STS/7" initials="MCCS" lastIdx="1" clrIdx="1">
    <p:extLst>
      <p:ext uri="{19B8F6BF-5375-455C-9EA6-DF929625EA0E}">
        <p15:presenceInfo xmlns:p15="http://schemas.microsoft.com/office/powerpoint/2012/main" userId="S::C.Mellor@shell.com::289da15a-efe2-4bae-ac3c-735273c7b1b5" providerId="AD"/>
      </p:ext>
    </p:extLst>
  </p:cmAuthor>
  <p:cmAuthor id="3" name="Salter, Elizabeth H STASCO-STS/7" initials="SEHS" lastIdx="7" clrIdx="2">
    <p:extLst>
      <p:ext uri="{19B8F6BF-5375-455C-9EA6-DF929625EA0E}">
        <p15:presenceInfo xmlns:p15="http://schemas.microsoft.com/office/powerpoint/2012/main" userId="S::Elizabeth.Salter@shell.com::3f3848af-d761-4d95-bc7b-e5ff88555ad2" providerId="AD"/>
      </p:ext>
    </p:extLst>
  </p:cmAuthor>
  <p:cmAuthor id="4" name="Waite, Sarah J STASCO-STS/7" initials="WSJS" lastIdx="2" clrIdx="3">
    <p:extLst>
      <p:ext uri="{19B8F6BF-5375-455C-9EA6-DF929625EA0E}">
        <p15:presenceInfo xmlns:p15="http://schemas.microsoft.com/office/powerpoint/2012/main" userId="S::Sarah.Waite@shell.com::763916ca-a858-4194-9d0c-e671a57278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FDC"/>
    <a:srgbClr val="009EB4"/>
    <a:srgbClr val="93D6DF"/>
    <a:srgbClr val="BED50F"/>
    <a:srgbClr val="EB8705"/>
    <a:srgbClr val="FE0000"/>
    <a:srgbClr val="FF00FF"/>
    <a:srgbClr val="FFD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ter, Elizabeth H STASCO-STS/7" userId="3f3848af-d761-4d95-bc7b-e5ff88555ad2" providerId="ADAL" clId="{1D9381CA-F61A-4058-B119-E6C06536A8AC}"/>
    <pc:docChg chg="custSel addSld delSld modSld sldOrd">
      <pc:chgData name="Salter, Elizabeth H STASCO-STS/7" userId="3f3848af-d761-4d95-bc7b-e5ff88555ad2" providerId="ADAL" clId="{1D9381CA-F61A-4058-B119-E6C06536A8AC}" dt="2021-06-03T20:35:24.385" v="392" actId="20577"/>
      <pc:docMkLst>
        <pc:docMk/>
      </pc:docMkLst>
      <pc:sldChg chg="del">
        <pc:chgData name="Salter, Elizabeth H STASCO-STS/7" userId="3f3848af-d761-4d95-bc7b-e5ff88555ad2" providerId="ADAL" clId="{1D9381CA-F61A-4058-B119-E6C06536A8AC}" dt="2021-06-03T20:13:16.876" v="22" actId="2696"/>
        <pc:sldMkLst>
          <pc:docMk/>
          <pc:sldMk cId="451930452" sldId="2171"/>
        </pc:sldMkLst>
      </pc:sldChg>
      <pc:sldChg chg="del">
        <pc:chgData name="Salter, Elizabeth H STASCO-STS/7" userId="3f3848af-d761-4d95-bc7b-e5ff88555ad2" providerId="ADAL" clId="{1D9381CA-F61A-4058-B119-E6C06536A8AC}" dt="2021-06-03T20:13:16.845" v="19" actId="2696"/>
        <pc:sldMkLst>
          <pc:docMk/>
          <pc:sldMk cId="3633031593" sldId="2197"/>
        </pc:sldMkLst>
      </pc:sldChg>
      <pc:sldChg chg="del">
        <pc:chgData name="Salter, Elizabeth H STASCO-STS/7" userId="3f3848af-d761-4d95-bc7b-e5ff88555ad2" providerId="ADAL" clId="{1D9381CA-F61A-4058-B119-E6C06536A8AC}" dt="2021-06-03T20:31:28.920" v="172" actId="2696"/>
        <pc:sldMkLst>
          <pc:docMk/>
          <pc:sldMk cId="731429001" sldId="2220"/>
        </pc:sldMkLst>
      </pc:sldChg>
      <pc:sldChg chg="del">
        <pc:chgData name="Salter, Elizabeth H STASCO-STS/7" userId="3f3848af-d761-4d95-bc7b-e5ff88555ad2" providerId="ADAL" clId="{1D9381CA-F61A-4058-B119-E6C06536A8AC}" dt="2021-06-03T20:13:16.738" v="5" actId="2696"/>
        <pc:sldMkLst>
          <pc:docMk/>
          <pc:sldMk cId="1918297901" sldId="2223"/>
        </pc:sldMkLst>
      </pc:sldChg>
      <pc:sldChg chg="del">
        <pc:chgData name="Salter, Elizabeth H STASCO-STS/7" userId="3f3848af-d761-4d95-bc7b-e5ff88555ad2" providerId="ADAL" clId="{1D9381CA-F61A-4058-B119-E6C06536A8AC}" dt="2021-06-03T20:24:53.683" v="68" actId="2696"/>
        <pc:sldMkLst>
          <pc:docMk/>
          <pc:sldMk cId="2176943647" sldId="2229"/>
        </pc:sldMkLst>
      </pc:sldChg>
      <pc:sldChg chg="del">
        <pc:chgData name="Salter, Elizabeth H STASCO-STS/7" userId="3f3848af-d761-4d95-bc7b-e5ff88555ad2" providerId="ADAL" clId="{1D9381CA-F61A-4058-B119-E6C06536A8AC}" dt="2021-06-03T20:13:16.660" v="0" actId="2696"/>
        <pc:sldMkLst>
          <pc:docMk/>
          <pc:sldMk cId="2455856858" sldId="2233"/>
        </pc:sldMkLst>
      </pc:sldChg>
      <pc:sldChg chg="del">
        <pc:chgData name="Salter, Elizabeth H STASCO-STS/7" userId="3f3848af-d761-4d95-bc7b-e5ff88555ad2" providerId="ADAL" clId="{1D9381CA-F61A-4058-B119-E6C06536A8AC}" dt="2021-06-03T20:13:16.763" v="8" actId="2696"/>
        <pc:sldMkLst>
          <pc:docMk/>
          <pc:sldMk cId="2427646473" sldId="2235"/>
        </pc:sldMkLst>
      </pc:sldChg>
      <pc:sldChg chg="del">
        <pc:chgData name="Salter, Elizabeth H STASCO-STS/7" userId="3f3848af-d761-4d95-bc7b-e5ff88555ad2" providerId="ADAL" clId="{1D9381CA-F61A-4058-B119-E6C06536A8AC}" dt="2021-06-03T20:13:16.861" v="20" actId="2696"/>
        <pc:sldMkLst>
          <pc:docMk/>
          <pc:sldMk cId="3841434872" sldId="2237"/>
        </pc:sldMkLst>
      </pc:sldChg>
      <pc:sldChg chg="del">
        <pc:chgData name="Salter, Elizabeth H STASCO-STS/7" userId="3f3848af-d761-4d95-bc7b-e5ff88555ad2" providerId="ADAL" clId="{1D9381CA-F61A-4058-B119-E6C06536A8AC}" dt="2021-06-03T20:13:16.861" v="21" actId="2696"/>
        <pc:sldMkLst>
          <pc:docMk/>
          <pc:sldMk cId="380591311" sldId="2238"/>
        </pc:sldMkLst>
      </pc:sldChg>
      <pc:sldChg chg="del">
        <pc:chgData name="Salter, Elizabeth H STASCO-STS/7" userId="3f3848af-d761-4d95-bc7b-e5ff88555ad2" providerId="ADAL" clId="{1D9381CA-F61A-4058-B119-E6C06536A8AC}" dt="2021-06-03T20:13:16.745" v="7" actId="2696"/>
        <pc:sldMkLst>
          <pc:docMk/>
          <pc:sldMk cId="2941957785" sldId="2240"/>
        </pc:sldMkLst>
      </pc:sldChg>
      <pc:sldChg chg="del">
        <pc:chgData name="Salter, Elizabeth H STASCO-STS/7" userId="3f3848af-d761-4d95-bc7b-e5ff88555ad2" providerId="ADAL" clId="{1D9381CA-F61A-4058-B119-E6C06536A8AC}" dt="2021-06-03T20:13:16.763" v="9" actId="2696"/>
        <pc:sldMkLst>
          <pc:docMk/>
          <pc:sldMk cId="200141161" sldId="2243"/>
        </pc:sldMkLst>
      </pc:sldChg>
      <pc:sldChg chg="del">
        <pc:chgData name="Salter, Elizabeth H STASCO-STS/7" userId="3f3848af-d761-4d95-bc7b-e5ff88555ad2" providerId="ADAL" clId="{1D9381CA-F61A-4058-B119-E6C06536A8AC}" dt="2021-06-03T20:13:16.810" v="14" actId="2696"/>
        <pc:sldMkLst>
          <pc:docMk/>
          <pc:sldMk cId="1254319663" sldId="2244"/>
        </pc:sldMkLst>
      </pc:sldChg>
      <pc:sldChg chg="del">
        <pc:chgData name="Salter, Elizabeth H STASCO-STS/7" userId="3f3848af-d761-4d95-bc7b-e5ff88555ad2" providerId="ADAL" clId="{1D9381CA-F61A-4058-B119-E6C06536A8AC}" dt="2021-06-03T20:24:48.987" v="66" actId="2696"/>
        <pc:sldMkLst>
          <pc:docMk/>
          <pc:sldMk cId="69302991" sldId="2254"/>
        </pc:sldMkLst>
      </pc:sldChg>
      <pc:sldChg chg="modSp delCm">
        <pc:chgData name="Salter, Elizabeth H STASCO-STS/7" userId="3f3848af-d761-4d95-bc7b-e5ff88555ad2" providerId="ADAL" clId="{1D9381CA-F61A-4058-B119-E6C06536A8AC}" dt="2021-06-03T20:27:10.602" v="147" actId="20577"/>
        <pc:sldMkLst>
          <pc:docMk/>
          <pc:sldMk cId="4138013162" sldId="2256"/>
        </pc:sldMkLst>
        <pc:spChg chg="mod">
          <ac:chgData name="Salter, Elizabeth H STASCO-STS/7" userId="3f3848af-d761-4d95-bc7b-e5ff88555ad2" providerId="ADAL" clId="{1D9381CA-F61A-4058-B119-E6C06536A8AC}" dt="2021-06-03T20:25:01.125" v="78" actId="20577"/>
          <ac:spMkLst>
            <pc:docMk/>
            <pc:sldMk cId="4138013162" sldId="2256"/>
            <ac:spMk id="12" creationId="{D3C06464-7727-B945-918C-DD24BC666497}"/>
          </ac:spMkLst>
        </pc:spChg>
        <pc:spChg chg="mod">
          <ac:chgData name="Salter, Elizabeth H STASCO-STS/7" userId="3f3848af-d761-4d95-bc7b-e5ff88555ad2" providerId="ADAL" clId="{1D9381CA-F61A-4058-B119-E6C06536A8AC}" dt="2021-06-03T20:27:10.602" v="147" actId="20577"/>
          <ac:spMkLst>
            <pc:docMk/>
            <pc:sldMk cId="4138013162" sldId="2256"/>
            <ac:spMk id="13" creationId="{A245F4C1-E449-E64E-B3D0-15198AA31CA3}"/>
          </ac:spMkLst>
        </pc:spChg>
      </pc:sldChg>
      <pc:sldChg chg="del">
        <pc:chgData name="Salter, Elizabeth H STASCO-STS/7" userId="3f3848af-d761-4d95-bc7b-e5ff88555ad2" providerId="ADAL" clId="{1D9381CA-F61A-4058-B119-E6C06536A8AC}" dt="2021-06-03T20:24:55.044" v="69" actId="2696"/>
        <pc:sldMkLst>
          <pc:docMk/>
          <pc:sldMk cId="1614144287" sldId="2258"/>
        </pc:sldMkLst>
      </pc:sldChg>
      <pc:sldChg chg="del">
        <pc:chgData name="Salter, Elizabeth H STASCO-STS/7" userId="3f3848af-d761-4d95-bc7b-e5ff88555ad2" providerId="ADAL" clId="{1D9381CA-F61A-4058-B119-E6C06536A8AC}" dt="2021-06-03T20:13:16.779" v="10" actId="2696"/>
        <pc:sldMkLst>
          <pc:docMk/>
          <pc:sldMk cId="759615016" sldId="2260"/>
        </pc:sldMkLst>
      </pc:sldChg>
      <pc:sldChg chg="del">
        <pc:chgData name="Salter, Elizabeth H STASCO-STS/7" userId="3f3848af-d761-4d95-bc7b-e5ff88555ad2" providerId="ADAL" clId="{1D9381CA-F61A-4058-B119-E6C06536A8AC}" dt="2021-06-03T20:13:16.779" v="11" actId="2696"/>
        <pc:sldMkLst>
          <pc:docMk/>
          <pc:sldMk cId="895277754" sldId="2261"/>
        </pc:sldMkLst>
      </pc:sldChg>
      <pc:sldChg chg="del">
        <pc:chgData name="Salter, Elizabeth H STASCO-STS/7" userId="3f3848af-d761-4d95-bc7b-e5ff88555ad2" providerId="ADAL" clId="{1D9381CA-F61A-4058-B119-E6C06536A8AC}" dt="2021-06-03T20:13:16.827" v="16" actId="2696"/>
        <pc:sldMkLst>
          <pc:docMk/>
          <pc:sldMk cId="4206102052" sldId="2262"/>
        </pc:sldMkLst>
      </pc:sldChg>
      <pc:sldChg chg="del">
        <pc:chgData name="Salter, Elizabeth H STASCO-STS/7" userId="3f3848af-d761-4d95-bc7b-e5ff88555ad2" providerId="ADAL" clId="{1D9381CA-F61A-4058-B119-E6C06536A8AC}" dt="2021-06-03T20:13:16.843" v="17" actId="2696"/>
        <pc:sldMkLst>
          <pc:docMk/>
          <pc:sldMk cId="1579961756" sldId="2266"/>
        </pc:sldMkLst>
      </pc:sldChg>
      <pc:sldChg chg="del">
        <pc:chgData name="Salter, Elizabeth H STASCO-STS/7" userId="3f3848af-d761-4d95-bc7b-e5ff88555ad2" providerId="ADAL" clId="{1D9381CA-F61A-4058-B119-E6C06536A8AC}" dt="2021-06-03T20:13:16.723" v="3" actId="2696"/>
        <pc:sldMkLst>
          <pc:docMk/>
          <pc:sldMk cId="2456928287" sldId="2268"/>
        </pc:sldMkLst>
      </pc:sldChg>
      <pc:sldChg chg="del">
        <pc:chgData name="Salter, Elizabeth H STASCO-STS/7" userId="3f3848af-d761-4d95-bc7b-e5ff88555ad2" providerId="ADAL" clId="{1D9381CA-F61A-4058-B119-E6C06536A8AC}" dt="2021-06-03T20:13:16.794" v="12" actId="2696"/>
        <pc:sldMkLst>
          <pc:docMk/>
          <pc:sldMk cId="0" sldId="2270"/>
        </pc:sldMkLst>
      </pc:sldChg>
      <pc:sldChg chg="modSp">
        <pc:chgData name="Salter, Elizabeth H STASCO-STS/7" userId="3f3848af-d761-4d95-bc7b-e5ff88555ad2" providerId="ADAL" clId="{1D9381CA-F61A-4058-B119-E6C06536A8AC}" dt="2021-06-03T20:30:46.477" v="159" actId="20577"/>
        <pc:sldMkLst>
          <pc:docMk/>
          <pc:sldMk cId="653026066" sldId="2271"/>
        </pc:sldMkLst>
        <pc:spChg chg="mod">
          <ac:chgData name="Salter, Elizabeth H STASCO-STS/7" userId="3f3848af-d761-4d95-bc7b-e5ff88555ad2" providerId="ADAL" clId="{1D9381CA-F61A-4058-B119-E6C06536A8AC}" dt="2021-06-03T20:30:46.477" v="159" actId="20577"/>
          <ac:spMkLst>
            <pc:docMk/>
            <pc:sldMk cId="653026066" sldId="2271"/>
            <ac:spMk id="2" creationId="{D9EEBED7-0F94-465E-BAE0-FB8C1409F354}"/>
          </ac:spMkLst>
        </pc:spChg>
      </pc:sldChg>
      <pc:sldChg chg="modSp modTransition modNotesTx">
        <pc:chgData name="Salter, Elizabeth H STASCO-STS/7" userId="3f3848af-d761-4d95-bc7b-e5ff88555ad2" providerId="ADAL" clId="{1D9381CA-F61A-4058-B119-E6C06536A8AC}" dt="2021-06-03T20:35:01.677" v="368"/>
        <pc:sldMkLst>
          <pc:docMk/>
          <pc:sldMk cId="1430492271" sldId="2272"/>
        </pc:sldMkLst>
        <pc:spChg chg="mod">
          <ac:chgData name="Salter, Elizabeth H STASCO-STS/7" userId="3f3848af-d761-4d95-bc7b-e5ff88555ad2" providerId="ADAL" clId="{1D9381CA-F61A-4058-B119-E6C06536A8AC}" dt="2021-06-03T20:30:52.163" v="168" actId="20577"/>
          <ac:spMkLst>
            <pc:docMk/>
            <pc:sldMk cId="1430492271" sldId="2272"/>
            <ac:spMk id="2" creationId="{D583771A-6570-47C3-AEE5-0512BDF22B1D}"/>
          </ac:spMkLst>
        </pc:spChg>
        <pc:spChg chg="mod">
          <ac:chgData name="Salter, Elizabeth H STASCO-STS/7" userId="3f3848af-d761-4d95-bc7b-e5ff88555ad2" providerId="ADAL" clId="{1D9381CA-F61A-4058-B119-E6C06536A8AC}" dt="2021-06-03T20:31:04.236" v="171" actId="14100"/>
          <ac:spMkLst>
            <pc:docMk/>
            <pc:sldMk cId="1430492271" sldId="2272"/>
            <ac:spMk id="7" creationId="{C28C8DBF-7971-4948-A5C3-C90824E1456B}"/>
          </ac:spMkLst>
        </pc:spChg>
      </pc:sldChg>
      <pc:sldChg chg="modSp modNotesTx">
        <pc:chgData name="Salter, Elizabeth H STASCO-STS/7" userId="3f3848af-d761-4d95-bc7b-e5ff88555ad2" providerId="ADAL" clId="{1D9381CA-F61A-4058-B119-E6C06536A8AC}" dt="2021-06-03T20:34:38.009" v="341" actId="6549"/>
        <pc:sldMkLst>
          <pc:docMk/>
          <pc:sldMk cId="271998549" sldId="2273"/>
        </pc:sldMkLst>
        <pc:spChg chg="mod">
          <ac:chgData name="Salter, Elizabeth H STASCO-STS/7" userId="3f3848af-d761-4d95-bc7b-e5ff88555ad2" providerId="ADAL" clId="{1D9381CA-F61A-4058-B119-E6C06536A8AC}" dt="2021-06-03T20:31:41.918" v="173" actId="6549"/>
          <ac:spMkLst>
            <pc:docMk/>
            <pc:sldMk cId="271998549" sldId="2273"/>
            <ac:spMk id="2" creationId="{D9EEBED7-0F94-465E-BAE0-FB8C1409F354}"/>
          </ac:spMkLst>
        </pc:spChg>
      </pc:sldChg>
      <pc:sldChg chg="modSp modNotesTx">
        <pc:chgData name="Salter, Elizabeth H STASCO-STS/7" userId="3f3848af-d761-4d95-bc7b-e5ff88555ad2" providerId="ADAL" clId="{1D9381CA-F61A-4058-B119-E6C06536A8AC}" dt="2021-06-03T20:34:28.702" v="340" actId="6549"/>
        <pc:sldMkLst>
          <pc:docMk/>
          <pc:sldMk cId="3100078533" sldId="2274"/>
        </pc:sldMkLst>
        <pc:spChg chg="mod">
          <ac:chgData name="Salter, Elizabeth H STASCO-STS/7" userId="3f3848af-d761-4d95-bc7b-e5ff88555ad2" providerId="ADAL" clId="{1D9381CA-F61A-4058-B119-E6C06536A8AC}" dt="2021-06-03T20:31:47.849" v="174" actId="6549"/>
          <ac:spMkLst>
            <pc:docMk/>
            <pc:sldMk cId="3100078533" sldId="2274"/>
            <ac:spMk id="2" creationId="{D9EEBED7-0F94-465E-BAE0-FB8C1409F354}"/>
          </ac:spMkLst>
        </pc:spChg>
      </pc:sldChg>
      <pc:sldChg chg="del">
        <pc:chgData name="Salter, Elizabeth H STASCO-STS/7" userId="3f3848af-d761-4d95-bc7b-e5ff88555ad2" providerId="ADAL" clId="{1D9381CA-F61A-4058-B119-E6C06536A8AC}" dt="2021-06-03T20:13:19.322" v="23" actId="2696"/>
        <pc:sldMkLst>
          <pc:docMk/>
          <pc:sldMk cId="2532156934" sldId="2275"/>
        </pc:sldMkLst>
      </pc:sldChg>
      <pc:sldChg chg="del">
        <pc:chgData name="Salter, Elizabeth H STASCO-STS/7" userId="3f3848af-d761-4d95-bc7b-e5ff88555ad2" providerId="ADAL" clId="{1D9381CA-F61A-4058-B119-E6C06536A8AC}" dt="2021-06-03T20:31:55.728" v="175" actId="2696"/>
        <pc:sldMkLst>
          <pc:docMk/>
          <pc:sldMk cId="2034916103" sldId="2276"/>
        </pc:sldMkLst>
      </pc:sldChg>
      <pc:sldChg chg="del">
        <pc:chgData name="Salter, Elizabeth H STASCO-STS/7" userId="3f3848af-d761-4d95-bc7b-e5ff88555ad2" providerId="ADAL" clId="{1D9381CA-F61A-4058-B119-E6C06536A8AC}" dt="2021-06-03T20:13:16.676" v="1" actId="2696"/>
        <pc:sldMkLst>
          <pc:docMk/>
          <pc:sldMk cId="2746137912" sldId="2277"/>
        </pc:sldMkLst>
      </pc:sldChg>
      <pc:sldChg chg="del">
        <pc:chgData name="Salter, Elizabeth H STASCO-STS/7" userId="3f3848af-d761-4d95-bc7b-e5ff88555ad2" providerId="ADAL" clId="{1D9381CA-F61A-4058-B119-E6C06536A8AC}" dt="2021-06-03T20:13:16.676" v="2" actId="2696"/>
        <pc:sldMkLst>
          <pc:docMk/>
          <pc:sldMk cId="3793838512" sldId="2290"/>
        </pc:sldMkLst>
      </pc:sldChg>
      <pc:sldChg chg="del">
        <pc:chgData name="Salter, Elizabeth H STASCO-STS/7" userId="3f3848af-d761-4d95-bc7b-e5ff88555ad2" providerId="ADAL" clId="{1D9381CA-F61A-4058-B119-E6C06536A8AC}" dt="2021-06-03T20:13:16.845" v="18" actId="2696"/>
        <pc:sldMkLst>
          <pc:docMk/>
          <pc:sldMk cId="1178444932" sldId="2292"/>
        </pc:sldMkLst>
      </pc:sldChg>
      <pc:sldChg chg="del">
        <pc:chgData name="Salter, Elizabeth H STASCO-STS/7" userId="3f3848af-d761-4d95-bc7b-e5ff88555ad2" providerId="ADAL" clId="{1D9381CA-F61A-4058-B119-E6C06536A8AC}" dt="2021-06-03T20:24:50.995" v="67" actId="2696"/>
        <pc:sldMkLst>
          <pc:docMk/>
          <pc:sldMk cId="435084798" sldId="2299"/>
        </pc:sldMkLst>
      </pc:sldChg>
      <pc:sldChg chg="modSp">
        <pc:chgData name="Salter, Elizabeth H STASCO-STS/7" userId="3f3848af-d761-4d95-bc7b-e5ff88555ad2" providerId="ADAL" clId="{1D9381CA-F61A-4058-B119-E6C06536A8AC}" dt="2021-06-03T20:27:19.051" v="148"/>
        <pc:sldMkLst>
          <pc:docMk/>
          <pc:sldMk cId="2100621878" sldId="2300"/>
        </pc:sldMkLst>
        <pc:spChg chg="mod">
          <ac:chgData name="Salter, Elizabeth H STASCO-STS/7" userId="3f3848af-d761-4d95-bc7b-e5ff88555ad2" providerId="ADAL" clId="{1D9381CA-F61A-4058-B119-E6C06536A8AC}" dt="2021-06-03T20:25:05.397" v="87" actId="20577"/>
          <ac:spMkLst>
            <pc:docMk/>
            <pc:sldMk cId="2100621878" sldId="2300"/>
            <ac:spMk id="12" creationId="{D3C06464-7727-B945-918C-DD24BC666497}"/>
          </ac:spMkLst>
        </pc:spChg>
        <pc:spChg chg="mod">
          <ac:chgData name="Salter, Elizabeth H STASCO-STS/7" userId="3f3848af-d761-4d95-bc7b-e5ff88555ad2" providerId="ADAL" clId="{1D9381CA-F61A-4058-B119-E6C06536A8AC}" dt="2021-06-03T20:27:19.051" v="148"/>
          <ac:spMkLst>
            <pc:docMk/>
            <pc:sldMk cId="2100621878" sldId="2300"/>
            <ac:spMk id="13" creationId="{A245F4C1-E449-E64E-B3D0-15198AA31CA3}"/>
          </ac:spMkLst>
        </pc:spChg>
      </pc:sldChg>
      <pc:sldChg chg="del">
        <pc:chgData name="Salter, Elizabeth H STASCO-STS/7" userId="3f3848af-d761-4d95-bc7b-e5ff88555ad2" providerId="ADAL" clId="{1D9381CA-F61A-4058-B119-E6C06536A8AC}" dt="2021-06-03T20:13:16.723" v="4" actId="2696"/>
        <pc:sldMkLst>
          <pc:docMk/>
          <pc:sldMk cId="3128455783" sldId="2301"/>
        </pc:sldMkLst>
      </pc:sldChg>
      <pc:sldChg chg="del">
        <pc:chgData name="Salter, Elizabeth H STASCO-STS/7" userId="3f3848af-d761-4d95-bc7b-e5ff88555ad2" providerId="ADAL" clId="{1D9381CA-F61A-4058-B119-E6C06536A8AC}" dt="2021-06-03T20:13:16.745" v="6" actId="2696"/>
        <pc:sldMkLst>
          <pc:docMk/>
          <pc:sldMk cId="2400740074" sldId="2302"/>
        </pc:sldMkLst>
      </pc:sldChg>
      <pc:sldChg chg="del">
        <pc:chgData name="Salter, Elizabeth H STASCO-STS/7" userId="3f3848af-d761-4d95-bc7b-e5ff88555ad2" providerId="ADAL" clId="{1D9381CA-F61A-4058-B119-E6C06536A8AC}" dt="2021-06-03T20:27:27.974" v="149" actId="2696"/>
        <pc:sldMkLst>
          <pc:docMk/>
          <pc:sldMk cId="1221111489" sldId="2303"/>
        </pc:sldMkLst>
      </pc:sldChg>
      <pc:sldChg chg="del">
        <pc:chgData name="Salter, Elizabeth H STASCO-STS/7" userId="3f3848af-d761-4d95-bc7b-e5ff88555ad2" providerId="ADAL" clId="{1D9381CA-F61A-4058-B119-E6C06536A8AC}" dt="2021-06-03T20:13:16.810" v="15" actId="2696"/>
        <pc:sldMkLst>
          <pc:docMk/>
          <pc:sldMk cId="4135337923" sldId="2304"/>
        </pc:sldMkLst>
      </pc:sldChg>
      <pc:sldChg chg="modSp modTransition modNotesTx">
        <pc:chgData name="Salter, Elizabeth H STASCO-STS/7" userId="3f3848af-d761-4d95-bc7b-e5ff88555ad2" providerId="ADAL" clId="{1D9381CA-F61A-4058-B119-E6C06536A8AC}" dt="2021-06-03T20:14:04.558" v="65"/>
        <pc:sldMkLst>
          <pc:docMk/>
          <pc:sldMk cId="3141245041" sldId="2305"/>
        </pc:sldMkLst>
        <pc:spChg chg="mod">
          <ac:chgData name="Salter, Elizabeth H STASCO-STS/7" userId="3f3848af-d761-4d95-bc7b-e5ff88555ad2" providerId="ADAL" clId="{1D9381CA-F61A-4058-B119-E6C06536A8AC}" dt="2021-06-03T20:13:54.743" v="62" actId="20577"/>
          <ac:spMkLst>
            <pc:docMk/>
            <pc:sldMk cId="3141245041" sldId="2305"/>
            <ac:spMk id="3" creationId="{1AD2825F-10E1-F449-92EE-3B5319592CE5}"/>
          </ac:spMkLst>
        </pc:spChg>
      </pc:sldChg>
      <pc:sldChg chg="modSp ord">
        <pc:chgData name="Salter, Elizabeth H STASCO-STS/7" userId="3f3848af-d761-4d95-bc7b-e5ff88555ad2" providerId="ADAL" clId="{1D9381CA-F61A-4058-B119-E6C06536A8AC}" dt="2021-06-03T20:34:12.793" v="339" actId="20577"/>
        <pc:sldMkLst>
          <pc:docMk/>
          <pc:sldMk cId="2162441809" sldId="2310"/>
        </pc:sldMkLst>
        <pc:spChg chg="mod">
          <ac:chgData name="Salter, Elizabeth H STASCO-STS/7" userId="3f3848af-d761-4d95-bc7b-e5ff88555ad2" providerId="ADAL" clId="{1D9381CA-F61A-4058-B119-E6C06536A8AC}" dt="2021-06-03T20:34:12.793" v="339" actId="20577"/>
          <ac:spMkLst>
            <pc:docMk/>
            <pc:sldMk cId="2162441809" sldId="2310"/>
            <ac:spMk id="3" creationId="{02447B37-D649-1641-8705-B891931B4126}"/>
          </ac:spMkLst>
        </pc:spChg>
      </pc:sldChg>
      <pc:sldChg chg="ord">
        <pc:chgData name="Salter, Elizabeth H STASCO-STS/7" userId="3f3848af-d761-4d95-bc7b-e5ff88555ad2" providerId="ADAL" clId="{1D9381CA-F61A-4058-B119-E6C06536A8AC}" dt="2021-06-03T20:27:34.881" v="150"/>
        <pc:sldMkLst>
          <pc:docMk/>
          <pc:sldMk cId="1013902" sldId="2311"/>
        </pc:sldMkLst>
      </pc:sldChg>
      <pc:sldChg chg="modSp add modNotesTx">
        <pc:chgData name="Salter, Elizabeth H STASCO-STS/7" userId="3f3848af-d761-4d95-bc7b-e5ff88555ad2" providerId="ADAL" clId="{1D9381CA-F61A-4058-B119-E6C06536A8AC}" dt="2021-06-03T20:35:24.385" v="392" actId="20577"/>
        <pc:sldMkLst>
          <pc:docMk/>
          <pc:sldMk cId="1384068038" sldId="2312"/>
        </pc:sldMkLst>
        <pc:spChg chg="mod">
          <ac:chgData name="Salter, Elizabeth H STASCO-STS/7" userId="3f3848af-d761-4d95-bc7b-e5ff88555ad2" providerId="ADAL" clId="{1D9381CA-F61A-4058-B119-E6C06536A8AC}" dt="2021-06-03T20:35:24.385" v="392" actId="20577"/>
          <ac:spMkLst>
            <pc:docMk/>
            <pc:sldMk cId="1384068038" sldId="2312"/>
            <ac:spMk id="7" creationId="{C28C8DBF-7971-4948-A5C3-C90824E1456B}"/>
          </ac:spMkLst>
        </pc:spChg>
      </pc:sldChg>
      <pc:sldChg chg="del">
        <pc:chgData name="Salter, Elizabeth H STASCO-STS/7" userId="3f3848af-d761-4d95-bc7b-e5ff88555ad2" providerId="ADAL" clId="{1D9381CA-F61A-4058-B119-E6C06536A8AC}" dt="2021-06-03T20:13:58.609" v="63" actId="2696"/>
        <pc:sldMkLst>
          <pc:docMk/>
          <pc:sldMk cId="2702541242" sldId="2312"/>
        </pc:sldMkLst>
      </pc:sldChg>
      <pc:sldMasterChg chg="delSldLayout">
        <pc:chgData name="Salter, Elizabeth H STASCO-STS/7" userId="3f3848af-d761-4d95-bc7b-e5ff88555ad2" providerId="ADAL" clId="{1D9381CA-F61A-4058-B119-E6C06536A8AC}" dt="2021-06-03T20:13:16.794" v="13" actId="2696"/>
        <pc:sldMasterMkLst>
          <pc:docMk/>
          <pc:sldMasterMk cId="0" sldId="2147483648"/>
        </pc:sldMasterMkLst>
        <pc:sldLayoutChg chg="del">
          <pc:chgData name="Salter, Elizabeth H STASCO-STS/7" userId="3f3848af-d761-4d95-bc7b-e5ff88555ad2" providerId="ADAL" clId="{1D9381CA-F61A-4058-B119-E6C06536A8AC}" dt="2021-06-03T20:13:16.794" v="13" actId="2696"/>
          <pc:sldLayoutMkLst>
            <pc:docMk/>
            <pc:sldMasterMk cId="0" sldId="2147483648"/>
            <pc:sldLayoutMk cId="754356684" sldId="21474838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03/06/2021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1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American English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British English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2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Item 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9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American English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9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British English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2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0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Depending on the group, you could share your reflections.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8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FD1D2A85-A9BA-FF4E-9837-F8A1644F2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004"/>
      </p:ext>
    </p:extLst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6684"/>
      </p:ext>
    </p:extLst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DAC7924-C5FB-E147-9DD5-5F30C7DBF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40352C1-E47E-5E44-9646-2842272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316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552139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F3D748A-676A-8048-AEBC-D03CDD4FCA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2101362"/>
            <a:ext cx="5464175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286403" y="3508502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71794" y="2603624"/>
            <a:ext cx="5363180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956824"/>
            <a:ext cx="5364381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E214ADD-CD36-474F-8647-4851021C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286403" y="3508502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572289-E16F-47FB-9062-2A542187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060"/>
            <a:ext cx="3177540" cy="294894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815926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914400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552139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F3D748A-676A-8048-AEBC-D03CDD4FCA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2101362"/>
            <a:ext cx="5464175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192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11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352C1-E47E-5E44-9646-2842272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20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24677B6-556E-CD4A-B1CC-9D3F2A32B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C3C9709-980B-B245-835D-05E051784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D0D7F0-624C-414C-B358-37C1E8B8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71794" y="2603624"/>
            <a:ext cx="5363180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956824"/>
            <a:ext cx="5364381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25812" r="1330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572289-E16F-47FB-9062-2A542187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0" r="73938"/>
          <a:stretch/>
        </p:blipFill>
        <p:spPr>
          <a:xfrm>
            <a:off x="0" y="3909060"/>
            <a:ext cx="3177540" cy="294894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2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815926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750"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2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914400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25812" r="3868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16" r:id="rId2"/>
    <p:sldLayoutId id="2147483817" r:id="rId3"/>
    <p:sldLayoutId id="2147483818" r:id="rId4"/>
    <p:sldLayoutId id="2147483819" r:id="rId5"/>
    <p:sldLayoutId id="2147483680" r:id="rId6"/>
    <p:sldLayoutId id="2147483693" r:id="rId7"/>
    <p:sldLayoutId id="2147483821" r:id="rId8"/>
    <p:sldLayoutId id="2147483857" r:id="rId9"/>
    <p:sldLayoutId id="2147483820" r:id="rId10"/>
    <p:sldLayoutId id="2147483824" r:id="rId11"/>
    <p:sldLayoutId id="2147483871" r:id="rId12"/>
    <p:sldLayoutId id="2147483872" r:id="rId13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49B72-8199-624B-859C-7CAE67F9D5F2}"/>
              </a:ext>
            </a:extLst>
          </p:cNvPr>
          <p:cNvSpPr txBox="1"/>
          <p:nvPr userDrawn="1"/>
        </p:nvSpPr>
        <p:spPr bwMode="auto">
          <a:xfrm>
            <a:off x="11447984" y="6477721"/>
            <a:ext cx="570016" cy="268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fld id="{753E474C-BDCB-D347-87D0-D7A6BBC178D9}" type="slidenum">
              <a:rPr lang="en-US" sz="1400" smtClean="0">
                <a:solidFill>
                  <a:srgbClr val="009EB4"/>
                </a:solidFill>
              </a:rPr>
              <a:pPr marL="0" indent="0" algn="r" defTabSz="357708">
                <a:lnSpc>
                  <a:spcPct val="140000"/>
                </a:lnSpc>
                <a:buClr>
                  <a:schemeClr val="accent2"/>
                </a:buClr>
                <a:buSzPct val="85000"/>
                <a:buFont typeface="Wingdings" panose="05000000000000000000" pitchFamily="2" charset="2"/>
                <a:buNone/>
              </a:pPr>
              <a:t>‹#›</a:t>
            </a:fld>
            <a:endParaRPr lang="en-US" sz="1400" err="1">
              <a:solidFill>
                <a:srgbClr val="009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transition>
    <p:fade/>
  </p:transition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2B213-4961-FB4C-8CA0-F7C01AD4B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825F-10E1-F449-92EE-3B5319592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ShellMedium"/>
              </a:rPr>
              <a:t>Human Performance</a:t>
            </a:r>
          </a:p>
          <a:p>
            <a:r>
              <a:rPr lang="en-GB" dirty="0">
                <a:latin typeface="ShellMedium"/>
              </a:rPr>
              <a:t>How You Respond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F95B-E1A1-D046-B15F-B7F46E81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/>
              <a:t>Thank You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1013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7200" lvl="1" indent="-457200">
              <a:buAutoNum type="arabicPeriod"/>
            </a:pPr>
            <a:endParaRPr lang="en-US" sz="2400">
              <a:latin typeface="ShellMedium"/>
            </a:endParaRPr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Error is normal</a:t>
            </a:r>
            <a:endParaRPr lang="en-US"/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Blame fixes nothing</a:t>
            </a:r>
            <a:endParaRPr lang="en-US" sz="2400"/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Context drives behavior</a:t>
            </a:r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Learning is vital</a:t>
            </a:r>
            <a:endParaRPr lang="en-US" sz="2400"/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How you respond matters</a:t>
            </a:r>
            <a:endParaRPr lang="en-US" sz="2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 dirty="0">
                <a:latin typeface="ShellMedium"/>
              </a:rPr>
              <a:t>The 5 Principles of Human Performance by Todd Conklin</a:t>
            </a:r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80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7200" lvl="1" indent="-457200">
              <a:buAutoNum type="arabicPeriod"/>
            </a:pPr>
            <a:endParaRPr lang="en-US" sz="2400" dirty="0">
              <a:latin typeface="ShellMedium"/>
            </a:endParaRPr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Error is normal</a:t>
            </a:r>
            <a:endParaRPr lang="en-US" dirty="0"/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Blame fixes nothing</a:t>
            </a:r>
            <a:endParaRPr lang="en-US" sz="2400" dirty="0"/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Context drives behaviour</a:t>
            </a:r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Learning is vital</a:t>
            </a:r>
            <a:endParaRPr lang="en-US" sz="2400" dirty="0"/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How you respond matters</a:t>
            </a: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 dirty="0">
                <a:latin typeface="ShellMedium"/>
              </a:rPr>
              <a:t>The 5 Principles of Human Performance by Todd Conklin</a:t>
            </a:r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06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BED7-0F94-465E-BAE0-FB8C1409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ellBold"/>
              </a:rPr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ABEB7-F28F-481C-8D30-723C67CE8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How You Respond Matters Video – Part 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771A-6570-47C3-AEE5-0512BDF2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9887"/>
            <a:ext cx="11289323" cy="1066544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5667E-C20B-4C44-BD2B-4E593FD931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</p:spPr>
        <p:txBody>
          <a:bodyPr vert="horz" lIns="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Small Group Exercise  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8C8DBF-7971-4948-A5C3-C90824E145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806981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latin typeface="ShellMedium"/>
              </a:rPr>
              <a:t>Why do you think leaders react this way to incidents? </a:t>
            </a:r>
            <a:endParaRPr lang="en-US" sz="2200" dirty="0"/>
          </a:p>
          <a:p>
            <a:pPr marL="342900" indent="-342900">
              <a:buAutoNum type="arabicPeriod"/>
            </a:pPr>
            <a:endParaRPr lang="en-US" sz="2200" dirty="0">
              <a:latin typeface="ShellMedium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ShellMedium"/>
              </a:rPr>
              <a:t>Is it possible to blame and punish at the same time as learning and improving? Why or why not?</a:t>
            </a:r>
            <a:endParaRPr lang="en-US" sz="2200" dirty="0"/>
          </a:p>
          <a:p>
            <a:pPr marL="342900" indent="-342900">
              <a:buAutoNum type="arabicPeriod"/>
            </a:pPr>
            <a:endParaRPr lang="en-US" sz="2200" dirty="0">
              <a:latin typeface="ShellMedium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ShellMedium"/>
              </a:rPr>
              <a:t>What can you do in your organization to create a culture in which bad news is welcome and people feel safe and responsible to speak up?  </a:t>
            </a:r>
          </a:p>
          <a:p>
            <a:pPr marL="229870" lvl="1" indent="-229870"/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049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771A-6570-47C3-AEE5-0512BDF2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9887"/>
            <a:ext cx="11289323" cy="1066544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5667E-C20B-4C44-BD2B-4E593FD931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</p:spPr>
        <p:txBody>
          <a:bodyPr vert="horz" lIns="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Small Group Exercise  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8C8DBF-7971-4948-A5C3-C90824E145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806981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latin typeface="ShellMedium"/>
              </a:rPr>
              <a:t>Why do you think leaders react this way to incidents? </a:t>
            </a:r>
            <a:endParaRPr lang="en-US" sz="2200" dirty="0"/>
          </a:p>
          <a:p>
            <a:pPr marL="342900" indent="-342900">
              <a:buAutoNum type="arabicPeriod"/>
            </a:pPr>
            <a:endParaRPr lang="en-US" sz="2200" dirty="0">
              <a:latin typeface="ShellMedium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ShellMedium"/>
              </a:rPr>
              <a:t>Is it possible to blame and punish at the same time as learning and improving? Why or why not?</a:t>
            </a:r>
            <a:endParaRPr lang="en-US" sz="2200" dirty="0"/>
          </a:p>
          <a:p>
            <a:pPr marL="342900" indent="-342900">
              <a:buAutoNum type="arabicPeriod"/>
            </a:pPr>
            <a:endParaRPr lang="en-US" sz="2200" dirty="0">
              <a:latin typeface="ShellMedium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ShellMedium"/>
              </a:rPr>
              <a:t>What can you do in your organisation to create a culture in which bad news is welcome and people feel safe and responsible to speak up?  </a:t>
            </a:r>
          </a:p>
          <a:p>
            <a:pPr marL="229870" lvl="1" indent="-229870"/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40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BED7-0F94-465E-BAE0-FB8C1409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ellBold"/>
              </a:rPr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ABEB7-F28F-481C-8D30-723C67CE8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How You Respond Matters Video – Part 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BED7-0F94-465E-BAE0-FB8C1409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ellBold"/>
              </a:rPr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ABEB7-F28F-481C-8D30-723C67CE8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How You Respond Matters Video – Plenary Conversation </a:t>
            </a:r>
          </a:p>
        </p:txBody>
      </p:sp>
    </p:spTree>
    <p:extLst>
      <p:ext uri="{BB962C8B-B14F-4D97-AF65-F5344CB8AC3E}">
        <p14:creationId xmlns:p14="http://schemas.microsoft.com/office/powerpoint/2010/main" val="31000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2200" dirty="0">
                <a:latin typeface="ShellMedium"/>
              </a:rPr>
              <a:t>Based on the ‘how you respond matters’ video and discussion, each person to individually reflect on and write down:</a:t>
            </a:r>
            <a:endParaRPr lang="en-US" sz="2200" dirty="0"/>
          </a:p>
          <a:p>
            <a:pPr marL="229870" lvl="1" indent="-229870"/>
            <a:r>
              <a:rPr lang="en-US" sz="2200" dirty="0">
                <a:latin typeface="ShellMedium"/>
              </a:rPr>
              <a:t>What have I identified as something that I do that I should stop doing?</a:t>
            </a:r>
          </a:p>
          <a:p>
            <a:pPr marL="229870" lvl="1" indent="-229870"/>
            <a:endParaRPr lang="en-US" sz="2200" dirty="0">
              <a:latin typeface="ShellMedium"/>
            </a:endParaRPr>
          </a:p>
          <a:p>
            <a:pPr marL="229870" lvl="1" indent="-229870"/>
            <a:r>
              <a:rPr lang="en-US" sz="2200" dirty="0">
                <a:latin typeface="ShellMedium"/>
              </a:rPr>
              <a:t>What have I identified as something that I do that I should continue doing?</a:t>
            </a:r>
          </a:p>
          <a:p>
            <a:pPr marL="229870" lvl="1" indent="-229870"/>
            <a:endParaRPr lang="en-US" sz="2200" dirty="0">
              <a:latin typeface="ShellMedium"/>
            </a:endParaRPr>
          </a:p>
          <a:p>
            <a:pPr marL="229870" lvl="1" indent="-229870"/>
            <a:r>
              <a:rPr lang="en-US" sz="2200" dirty="0">
                <a:latin typeface="ShellMedium"/>
              </a:rPr>
              <a:t>What have I identified as something that I do that I should start doing?</a:t>
            </a:r>
          </a:p>
          <a:p>
            <a:pPr marL="0" lvl="1" indent="0">
              <a:buNone/>
            </a:pPr>
            <a:endParaRPr lang="en-US" sz="2200" dirty="0">
              <a:latin typeface="ShellMedium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ShellMedium"/>
              </a:rPr>
              <a:t>Reflection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2.xml><?xml version="1.0" encoding="utf-8"?>
<a:theme xmlns:a="http://schemas.openxmlformats.org/drawingml/2006/main" name="1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">
      <a:majorFont>
        <a:latin typeface="ShellBold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CCC2ACB17EE43B0FDFDBC95D5BD29" ma:contentTypeVersion="11" ma:contentTypeDescription="Create a new document." ma:contentTypeScope="" ma:versionID="7159f96ff93c776ffa3757a7a8572065">
  <xsd:schema xmlns:xsd="http://www.w3.org/2001/XMLSchema" xmlns:xs="http://www.w3.org/2001/XMLSchema" xmlns:p="http://schemas.microsoft.com/office/2006/metadata/properties" xmlns:ns3="abfa921d-aa22-47e1-a9d5-50765c3f15aa" xmlns:ns4="36e77c06-ef1f-46d0-821c-418bc0d83669" targetNamespace="http://schemas.microsoft.com/office/2006/metadata/properties" ma:root="true" ma:fieldsID="d43880ed1348545cbc21a97fa5b9633e" ns3:_="" ns4:_="">
    <xsd:import namespace="abfa921d-aa22-47e1-a9d5-50765c3f15aa"/>
    <xsd:import namespace="36e77c06-ef1f-46d0-821c-418bc0d836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a921d-aa22-47e1-a9d5-50765c3f1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77c06-ef1f-46d0-821c-418bc0d836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5DF8B-9C16-42AE-87D0-47ED2E4348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331B21-ECDD-4BEB-AA9D-F73079634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a921d-aa22-47e1-a9d5-50765c3f15aa"/>
    <ds:schemaRef ds:uri="36e77c06-ef1f-46d0-821c-418bc0d83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AA7A91-EC6D-4A8E-9A56-E442F8502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Shell template_16x9_May_2017</Template>
  <TotalTime>247</TotalTime>
  <Words>336</Words>
  <Application>Microsoft Office PowerPoint</Application>
  <PresentationFormat>Widescreen</PresentationFormat>
  <Paragraphs>63</Paragraphs>
  <Slides>10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ShellBold</vt:lpstr>
      <vt:lpstr>Calibri</vt:lpstr>
      <vt:lpstr>Wingdings</vt:lpstr>
      <vt:lpstr>ShellMedium</vt:lpstr>
      <vt:lpstr>Arial</vt:lpstr>
      <vt:lpstr>Shell layouts with footer</vt:lpstr>
      <vt:lpstr>1_Shell layouts with footer</vt:lpstr>
      <vt:lpstr>PowerPoint Presentation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Thank You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partners in safety Slide Deck 10.01.19</dc:title>
  <dc:creator>Andy Alden</dc:creator>
  <cp:lastModifiedBy>Salter, Elizabeth H STASCO-STS/7</cp:lastModifiedBy>
  <cp:revision>48</cp:revision>
  <cp:lastPrinted>2020-01-07T08:59:16Z</cp:lastPrinted>
  <dcterms:created xsi:type="dcterms:W3CDTF">2018-11-26T09:52:31Z</dcterms:created>
  <dcterms:modified xsi:type="dcterms:W3CDTF">2021-06-03T20:35:40Z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0x01010036BCCC2ACB17EE43B0FDFDBC95D5BD29</vt:lpwstr>
  </property>
  <property fmtid="{D5CDD505-2E9C-101B-9397-08002B2CF9AE}" pid="5" name="_dlc_DocIdItemGuid">
    <vt:lpwstr>f0ecdede-3fc7-4ae2-88dd-9ba2e6a9da66</vt:lpwstr>
  </property>
  <property fmtid="{D5CDD505-2E9C-101B-9397-08002B2CF9AE}" pid="6" name="SAEFExportControlClassification">
    <vt:lpwstr>9;#Non-US content - Non Controlled|2ac8835e-0587-4096-a6e2-1f68da1e6cb3</vt:lpwstr>
  </property>
  <property fmtid="{D5CDD505-2E9C-101B-9397-08002B2CF9AE}" pid="7" name="SAEFDocumentStatus">
    <vt:lpwstr>11;#Draft|1c86f377-7d91-4c95-bd5b-c18c83fe0aa5</vt:lpwstr>
  </property>
  <property fmtid="{D5CDD505-2E9C-101B-9397-08002B2CF9AE}" pid="8" name="SAEFBusinessUnitRegion">
    <vt:lpwstr>2;#Shell Shipping|11eb730a-752f-4dff-a811-695f4f8f10cb</vt:lpwstr>
  </property>
  <property fmtid="{D5CDD505-2E9C-101B-9397-08002B2CF9AE}" pid="9" name="SAEFCountryOfJurisdiction">
    <vt:lpwstr>7;#UNITED KINGDOM|a641b02c-ea62-4b2d-a926-5e7208151dda</vt:lpwstr>
  </property>
  <property fmtid="{D5CDD505-2E9C-101B-9397-08002B2CF9AE}" pid="10" name="SAEFLanguage">
    <vt:lpwstr>6;#English|bd3ad5ee-f0c3-40aa-8cc8-36ef09940af3</vt:lpwstr>
  </property>
  <property fmtid="{D5CDD505-2E9C-101B-9397-08002B2CF9AE}" pid="11" name="SAEFSecurityClassification">
    <vt:lpwstr>8;#Restricted|21aa7f98-4035-4019-a764-107acb7269af</vt:lpwstr>
  </property>
  <property fmtid="{D5CDD505-2E9C-101B-9397-08002B2CF9AE}" pid="12" name="SISProcesses">
    <vt:lpwstr/>
  </property>
  <property fmtid="{D5CDD505-2E9C-101B-9397-08002B2CF9AE}" pid="13" name="SAEFBusiness">
    <vt:lpwstr>1;#Downstream|f377c20d-8416-4aff-9c98-676592444d76</vt:lpwstr>
  </property>
  <property fmtid="{D5CDD505-2E9C-101B-9397-08002B2CF9AE}" pid="14" name="SAEFBusinessProcess">
    <vt:lpwstr>10;#Trading and Shipping|51dcb8a8-ec2e-4d64-847b-6e9c894ad887</vt:lpwstr>
  </property>
  <property fmtid="{D5CDD505-2E9C-101B-9397-08002B2CF9AE}" pid="15" name="SAEFGlobalFunction">
    <vt:lpwstr>3;#Not Applicable|ddce64fb-3cb8-4cd9-8e3d-0fe554247fd1</vt:lpwstr>
  </property>
  <property fmtid="{D5CDD505-2E9C-101B-9397-08002B2CF9AE}" pid="16" name="SAEFLegalEntity">
    <vt:lpwstr>4;#Shell Trading ＆ Shipping|ab78d29d-65f6-46ba-9da9-2aac556d08aa</vt:lpwstr>
  </property>
  <property fmtid="{D5CDD505-2E9C-101B-9397-08002B2CF9AE}" pid="17" name="AuthorIds_UIVersion_512">
    <vt:lpwstr>27</vt:lpwstr>
  </property>
</Properties>
</file>