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874" r:id="rId5"/>
  </p:sldMasterIdLst>
  <p:notesMasterIdLst>
    <p:notesMasterId r:id="rId17"/>
  </p:notesMasterIdLst>
  <p:handoutMasterIdLst>
    <p:handoutMasterId r:id="rId18"/>
  </p:handoutMasterIdLst>
  <p:sldIdLst>
    <p:sldId id="2305" r:id="rId6"/>
    <p:sldId id="2312" r:id="rId7"/>
    <p:sldId id="2254" r:id="rId8"/>
    <p:sldId id="2299" r:id="rId9"/>
    <p:sldId id="2229" r:id="rId10"/>
    <p:sldId id="2258" r:id="rId11"/>
    <p:sldId id="2256" r:id="rId12"/>
    <p:sldId id="2300" r:id="rId13"/>
    <p:sldId id="2303" r:id="rId14"/>
    <p:sldId id="2310" r:id="rId15"/>
    <p:sldId id="2311" r:id="rId16"/>
  </p:sldIdLst>
  <p:sldSz cx="12192000" cy="6858000"/>
  <p:notesSz cx="6797675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hellBold" panose="00000800000000000000" charset="0"/>
      <p:regular r:id="rId23"/>
      <p:bold r:id="rId24"/>
    </p:embeddedFont>
    <p:embeddedFont>
      <p:font typeface="ShellMedium" panose="00000600000000000000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odu, Zainab B STASCO-STS/7" initials="MZBS" lastIdx="27" clrIdx="0"/>
  <p:cmAuthor id="2" name="Mellor, Cerian CE STASCO-STS/7" initials="MCCS" lastIdx="1" clrIdx="1">
    <p:extLst>
      <p:ext uri="{19B8F6BF-5375-455C-9EA6-DF929625EA0E}">
        <p15:presenceInfo xmlns:p15="http://schemas.microsoft.com/office/powerpoint/2012/main" userId="S::C.Mellor@shell.com::289da15a-efe2-4bae-ac3c-735273c7b1b5" providerId="AD"/>
      </p:ext>
    </p:extLst>
  </p:cmAuthor>
  <p:cmAuthor id="3" name="Salter, Elizabeth H STASCO-STS/7" initials="SEHS" lastIdx="7" clrIdx="2">
    <p:extLst>
      <p:ext uri="{19B8F6BF-5375-455C-9EA6-DF929625EA0E}">
        <p15:presenceInfo xmlns:p15="http://schemas.microsoft.com/office/powerpoint/2012/main" userId="S::Elizabeth.Salter@shell.com::3f3848af-d761-4d95-bc7b-e5ff88555ad2" providerId="AD"/>
      </p:ext>
    </p:extLst>
  </p:cmAuthor>
  <p:cmAuthor id="4" name="Waite, Sarah J STASCO-STS/7" initials="WSJS" lastIdx="2" clrIdx="3">
    <p:extLst>
      <p:ext uri="{19B8F6BF-5375-455C-9EA6-DF929625EA0E}">
        <p15:presenceInfo xmlns:p15="http://schemas.microsoft.com/office/powerpoint/2012/main" userId="S::Sarah.Waite@shell.com::763916ca-a858-4194-9d0c-e671a57278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FDC"/>
    <a:srgbClr val="009EB4"/>
    <a:srgbClr val="93D6DF"/>
    <a:srgbClr val="BED50F"/>
    <a:srgbClr val="EB8705"/>
    <a:srgbClr val="FE0000"/>
    <a:srgbClr val="FF00FF"/>
    <a:srgbClr val="FFD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38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ter, Elizabeth H STASCO-STS/7" userId="3f3848af-d761-4d95-bc7b-e5ff88555ad2" providerId="ADAL" clId="{4D0A0866-8F3F-4C6C-80D7-D66A709DC3B8}"/>
    <pc:docChg chg="custSel delSld modSld">
      <pc:chgData name="Salter, Elizabeth H STASCO-STS/7" userId="3f3848af-d761-4d95-bc7b-e5ff88555ad2" providerId="ADAL" clId="{4D0A0866-8F3F-4C6C-80D7-D66A709DC3B8}" dt="2021-06-03T20:36:10.287" v="192" actId="20577"/>
      <pc:docMkLst>
        <pc:docMk/>
      </pc:docMkLst>
      <pc:sldChg chg="del">
        <pc:chgData name="Salter, Elizabeth H STASCO-STS/7" userId="3f3848af-d761-4d95-bc7b-e5ff88555ad2" providerId="ADAL" clId="{4D0A0866-8F3F-4C6C-80D7-D66A709DC3B8}" dt="2021-06-03T19:57:08.693" v="29" actId="2696"/>
        <pc:sldMkLst>
          <pc:docMk/>
          <pc:sldMk cId="451930452" sldId="2171"/>
        </pc:sldMkLst>
      </pc:sldChg>
      <pc:sldChg chg="del">
        <pc:chgData name="Salter, Elizabeth H STASCO-STS/7" userId="3f3848af-d761-4d95-bc7b-e5ff88555ad2" providerId="ADAL" clId="{4D0A0866-8F3F-4C6C-80D7-D66A709DC3B8}" dt="2021-06-03T19:57:08.678" v="26" actId="2696"/>
        <pc:sldMkLst>
          <pc:docMk/>
          <pc:sldMk cId="3633031593" sldId="2197"/>
        </pc:sldMkLst>
      </pc:sldChg>
      <pc:sldChg chg="del">
        <pc:chgData name="Salter, Elizabeth H STASCO-STS/7" userId="3f3848af-d761-4d95-bc7b-e5ff88555ad2" providerId="ADAL" clId="{4D0A0866-8F3F-4C6C-80D7-D66A709DC3B8}" dt="2021-06-03T19:57:08.446" v="0" actId="2696"/>
        <pc:sldMkLst>
          <pc:docMk/>
          <pc:sldMk cId="731429001" sldId="2220"/>
        </pc:sldMkLst>
      </pc:sldChg>
      <pc:sldChg chg="del">
        <pc:chgData name="Salter, Elizabeth H STASCO-STS/7" userId="3f3848af-d761-4d95-bc7b-e5ff88555ad2" providerId="ADAL" clId="{4D0A0866-8F3F-4C6C-80D7-D66A709DC3B8}" dt="2021-06-03T19:57:08.562" v="12" actId="2696"/>
        <pc:sldMkLst>
          <pc:docMk/>
          <pc:sldMk cId="1918297901" sldId="2223"/>
        </pc:sldMkLst>
      </pc:sldChg>
      <pc:sldChg chg="modSp">
        <pc:chgData name="Salter, Elizabeth H STASCO-STS/7" userId="3f3848af-d761-4d95-bc7b-e5ff88555ad2" providerId="ADAL" clId="{4D0A0866-8F3F-4C6C-80D7-D66A709DC3B8}" dt="2021-06-03T20:26:08.079" v="75" actId="20577"/>
        <pc:sldMkLst>
          <pc:docMk/>
          <pc:sldMk cId="2176943647" sldId="2229"/>
        </pc:sldMkLst>
        <pc:spChg chg="mod">
          <ac:chgData name="Salter, Elizabeth H STASCO-STS/7" userId="3f3848af-d761-4d95-bc7b-e5ff88555ad2" providerId="ADAL" clId="{4D0A0866-8F3F-4C6C-80D7-D66A709DC3B8}" dt="2021-06-03T20:26:08.079" v="75" actId="20577"/>
          <ac:spMkLst>
            <pc:docMk/>
            <pc:sldMk cId="2176943647" sldId="2229"/>
            <ac:spMk id="12" creationId="{D3C06464-7727-B945-918C-DD24BC666497}"/>
          </ac:spMkLst>
        </pc:spChg>
      </pc:sldChg>
      <pc:sldChg chg="del">
        <pc:chgData name="Salter, Elizabeth H STASCO-STS/7" userId="3f3848af-d761-4d95-bc7b-e5ff88555ad2" providerId="ADAL" clId="{4D0A0866-8F3F-4C6C-80D7-D66A709DC3B8}" dt="2021-06-03T19:57:08.524" v="7" actId="2696"/>
        <pc:sldMkLst>
          <pc:docMk/>
          <pc:sldMk cId="2455856858" sldId="2233"/>
        </pc:sldMkLst>
      </pc:sldChg>
      <pc:sldChg chg="del">
        <pc:chgData name="Salter, Elizabeth H STASCO-STS/7" userId="3f3848af-d761-4d95-bc7b-e5ff88555ad2" providerId="ADAL" clId="{4D0A0866-8F3F-4C6C-80D7-D66A709DC3B8}" dt="2021-06-03T19:57:08.593" v="15" actId="2696"/>
        <pc:sldMkLst>
          <pc:docMk/>
          <pc:sldMk cId="2427646473" sldId="2235"/>
        </pc:sldMkLst>
      </pc:sldChg>
      <pc:sldChg chg="del">
        <pc:chgData name="Salter, Elizabeth H STASCO-STS/7" userId="3f3848af-d761-4d95-bc7b-e5ff88555ad2" providerId="ADAL" clId="{4D0A0866-8F3F-4C6C-80D7-D66A709DC3B8}" dt="2021-06-03T19:57:08.693" v="27" actId="2696"/>
        <pc:sldMkLst>
          <pc:docMk/>
          <pc:sldMk cId="3841434872" sldId="2237"/>
        </pc:sldMkLst>
      </pc:sldChg>
      <pc:sldChg chg="del">
        <pc:chgData name="Salter, Elizabeth H STASCO-STS/7" userId="3f3848af-d761-4d95-bc7b-e5ff88555ad2" providerId="ADAL" clId="{4D0A0866-8F3F-4C6C-80D7-D66A709DC3B8}" dt="2021-06-03T19:57:08.693" v="28" actId="2696"/>
        <pc:sldMkLst>
          <pc:docMk/>
          <pc:sldMk cId="380591311" sldId="2238"/>
        </pc:sldMkLst>
      </pc:sldChg>
      <pc:sldChg chg="del">
        <pc:chgData name="Salter, Elizabeth H STASCO-STS/7" userId="3f3848af-d761-4d95-bc7b-e5ff88555ad2" providerId="ADAL" clId="{4D0A0866-8F3F-4C6C-80D7-D66A709DC3B8}" dt="2021-06-03T19:57:08.578" v="14" actId="2696"/>
        <pc:sldMkLst>
          <pc:docMk/>
          <pc:sldMk cId="2941957785" sldId="2240"/>
        </pc:sldMkLst>
      </pc:sldChg>
      <pc:sldChg chg="del">
        <pc:chgData name="Salter, Elizabeth H STASCO-STS/7" userId="3f3848af-d761-4d95-bc7b-e5ff88555ad2" providerId="ADAL" clId="{4D0A0866-8F3F-4C6C-80D7-D66A709DC3B8}" dt="2021-06-03T19:57:08.593" v="16" actId="2696"/>
        <pc:sldMkLst>
          <pc:docMk/>
          <pc:sldMk cId="200141161" sldId="2243"/>
        </pc:sldMkLst>
      </pc:sldChg>
      <pc:sldChg chg="del">
        <pc:chgData name="Salter, Elizabeth H STASCO-STS/7" userId="3f3848af-d761-4d95-bc7b-e5ff88555ad2" providerId="ADAL" clId="{4D0A0866-8F3F-4C6C-80D7-D66A709DC3B8}" dt="2021-06-03T19:57:08.640" v="21" actId="2696"/>
        <pc:sldMkLst>
          <pc:docMk/>
          <pc:sldMk cId="1254319663" sldId="2244"/>
        </pc:sldMkLst>
      </pc:sldChg>
      <pc:sldChg chg="modNotesTx">
        <pc:chgData name="Salter, Elizabeth H STASCO-STS/7" userId="3f3848af-d761-4d95-bc7b-e5ff88555ad2" providerId="ADAL" clId="{4D0A0866-8F3F-4C6C-80D7-D66A709DC3B8}" dt="2021-06-03T20:29:04.161" v="189" actId="20577"/>
        <pc:sldMkLst>
          <pc:docMk/>
          <pc:sldMk cId="69302991" sldId="2254"/>
        </pc:sldMkLst>
      </pc:sldChg>
      <pc:sldChg chg="modSp delCm">
        <pc:chgData name="Salter, Elizabeth H STASCO-STS/7" userId="3f3848af-d761-4d95-bc7b-e5ff88555ad2" providerId="ADAL" clId="{4D0A0866-8F3F-4C6C-80D7-D66A709DC3B8}" dt="2021-06-03T20:25:27.432" v="39" actId="20577"/>
        <pc:sldMkLst>
          <pc:docMk/>
          <pc:sldMk cId="4138013162" sldId="2256"/>
        </pc:sldMkLst>
        <pc:spChg chg="mod">
          <ac:chgData name="Salter, Elizabeth H STASCO-STS/7" userId="3f3848af-d761-4d95-bc7b-e5ff88555ad2" providerId="ADAL" clId="{4D0A0866-8F3F-4C6C-80D7-D66A709DC3B8}" dt="2021-06-03T20:25:27.432" v="39" actId="20577"/>
          <ac:spMkLst>
            <pc:docMk/>
            <pc:sldMk cId="4138013162" sldId="2256"/>
            <ac:spMk id="12" creationId="{D3C06464-7727-B945-918C-DD24BC666497}"/>
          </ac:spMkLst>
        </pc:spChg>
      </pc:sldChg>
      <pc:sldChg chg="modSp">
        <pc:chgData name="Salter, Elizabeth H STASCO-STS/7" userId="3f3848af-d761-4d95-bc7b-e5ff88555ad2" providerId="ADAL" clId="{4D0A0866-8F3F-4C6C-80D7-D66A709DC3B8}" dt="2021-06-03T20:25:54.371" v="66" actId="20577"/>
        <pc:sldMkLst>
          <pc:docMk/>
          <pc:sldMk cId="1614144287" sldId="2258"/>
        </pc:sldMkLst>
        <pc:spChg chg="mod">
          <ac:chgData name="Salter, Elizabeth H STASCO-STS/7" userId="3f3848af-d761-4d95-bc7b-e5ff88555ad2" providerId="ADAL" clId="{4D0A0866-8F3F-4C6C-80D7-D66A709DC3B8}" dt="2021-06-03T20:25:54.371" v="66" actId="20577"/>
          <ac:spMkLst>
            <pc:docMk/>
            <pc:sldMk cId="1614144287" sldId="2258"/>
            <ac:spMk id="2" creationId="{1A421DEC-053C-4593-A46A-320974AD5244}"/>
          </ac:spMkLst>
        </pc:spChg>
      </pc:sldChg>
      <pc:sldChg chg="del">
        <pc:chgData name="Salter, Elizabeth H STASCO-STS/7" userId="3f3848af-d761-4d95-bc7b-e5ff88555ad2" providerId="ADAL" clId="{4D0A0866-8F3F-4C6C-80D7-D66A709DC3B8}" dt="2021-06-03T19:57:08.609" v="17" actId="2696"/>
        <pc:sldMkLst>
          <pc:docMk/>
          <pc:sldMk cId="759615016" sldId="2260"/>
        </pc:sldMkLst>
      </pc:sldChg>
      <pc:sldChg chg="del">
        <pc:chgData name="Salter, Elizabeth H STASCO-STS/7" userId="3f3848af-d761-4d95-bc7b-e5ff88555ad2" providerId="ADAL" clId="{4D0A0866-8F3F-4C6C-80D7-D66A709DC3B8}" dt="2021-06-03T19:57:08.609" v="18" actId="2696"/>
        <pc:sldMkLst>
          <pc:docMk/>
          <pc:sldMk cId="895277754" sldId="2261"/>
        </pc:sldMkLst>
      </pc:sldChg>
      <pc:sldChg chg="del">
        <pc:chgData name="Salter, Elizabeth H STASCO-STS/7" userId="3f3848af-d761-4d95-bc7b-e5ff88555ad2" providerId="ADAL" clId="{4D0A0866-8F3F-4C6C-80D7-D66A709DC3B8}" dt="2021-06-03T19:57:08.662" v="23" actId="2696"/>
        <pc:sldMkLst>
          <pc:docMk/>
          <pc:sldMk cId="4206102052" sldId="2262"/>
        </pc:sldMkLst>
      </pc:sldChg>
      <pc:sldChg chg="del">
        <pc:chgData name="Salter, Elizabeth H STASCO-STS/7" userId="3f3848af-d761-4d95-bc7b-e5ff88555ad2" providerId="ADAL" clId="{4D0A0866-8F3F-4C6C-80D7-D66A709DC3B8}" dt="2021-06-03T19:57:08.662" v="24" actId="2696"/>
        <pc:sldMkLst>
          <pc:docMk/>
          <pc:sldMk cId="1579961756" sldId="2266"/>
        </pc:sldMkLst>
      </pc:sldChg>
      <pc:sldChg chg="del">
        <pc:chgData name="Salter, Elizabeth H STASCO-STS/7" userId="3f3848af-d761-4d95-bc7b-e5ff88555ad2" providerId="ADAL" clId="{4D0A0866-8F3F-4C6C-80D7-D66A709DC3B8}" dt="2021-06-03T19:57:08.546" v="10" actId="2696"/>
        <pc:sldMkLst>
          <pc:docMk/>
          <pc:sldMk cId="2456928287" sldId="2268"/>
        </pc:sldMkLst>
      </pc:sldChg>
      <pc:sldChg chg="del">
        <pc:chgData name="Salter, Elizabeth H STASCO-STS/7" userId="3f3848af-d761-4d95-bc7b-e5ff88555ad2" providerId="ADAL" clId="{4D0A0866-8F3F-4C6C-80D7-D66A709DC3B8}" dt="2021-06-03T19:57:08.624" v="19" actId="2696"/>
        <pc:sldMkLst>
          <pc:docMk/>
          <pc:sldMk cId="0" sldId="2270"/>
        </pc:sldMkLst>
      </pc:sldChg>
      <pc:sldChg chg="del">
        <pc:chgData name="Salter, Elizabeth H STASCO-STS/7" userId="3f3848af-d761-4d95-bc7b-e5ff88555ad2" providerId="ADAL" clId="{4D0A0866-8F3F-4C6C-80D7-D66A709DC3B8}" dt="2021-06-03T19:57:08.462" v="1" actId="2696"/>
        <pc:sldMkLst>
          <pc:docMk/>
          <pc:sldMk cId="653026066" sldId="2271"/>
        </pc:sldMkLst>
      </pc:sldChg>
      <pc:sldChg chg="del">
        <pc:chgData name="Salter, Elizabeth H STASCO-STS/7" userId="3f3848af-d761-4d95-bc7b-e5ff88555ad2" providerId="ADAL" clId="{4D0A0866-8F3F-4C6C-80D7-D66A709DC3B8}" dt="2021-06-03T19:57:08.462" v="2" actId="2696"/>
        <pc:sldMkLst>
          <pc:docMk/>
          <pc:sldMk cId="1430492271" sldId="2272"/>
        </pc:sldMkLst>
      </pc:sldChg>
      <pc:sldChg chg="del">
        <pc:chgData name="Salter, Elizabeth H STASCO-STS/7" userId="3f3848af-d761-4d95-bc7b-e5ff88555ad2" providerId="ADAL" clId="{4D0A0866-8F3F-4C6C-80D7-D66A709DC3B8}" dt="2021-06-03T19:57:08.477" v="3" actId="2696"/>
        <pc:sldMkLst>
          <pc:docMk/>
          <pc:sldMk cId="271998549" sldId="2273"/>
        </pc:sldMkLst>
      </pc:sldChg>
      <pc:sldChg chg="del">
        <pc:chgData name="Salter, Elizabeth H STASCO-STS/7" userId="3f3848af-d761-4d95-bc7b-e5ff88555ad2" providerId="ADAL" clId="{4D0A0866-8F3F-4C6C-80D7-D66A709DC3B8}" dt="2021-06-03T19:57:08.477" v="4" actId="2696"/>
        <pc:sldMkLst>
          <pc:docMk/>
          <pc:sldMk cId="3100078533" sldId="2274"/>
        </pc:sldMkLst>
      </pc:sldChg>
      <pc:sldChg chg="del">
        <pc:chgData name="Salter, Elizabeth H STASCO-STS/7" userId="3f3848af-d761-4d95-bc7b-e5ff88555ad2" providerId="ADAL" clId="{4D0A0866-8F3F-4C6C-80D7-D66A709DC3B8}" dt="2021-06-03T19:57:08.509" v="5" actId="2696"/>
        <pc:sldMkLst>
          <pc:docMk/>
          <pc:sldMk cId="2532156934" sldId="2275"/>
        </pc:sldMkLst>
      </pc:sldChg>
      <pc:sldChg chg="del">
        <pc:chgData name="Salter, Elizabeth H STASCO-STS/7" userId="3f3848af-d761-4d95-bc7b-e5ff88555ad2" providerId="ADAL" clId="{4D0A0866-8F3F-4C6C-80D7-D66A709DC3B8}" dt="2021-06-03T19:57:08.509" v="6" actId="2696"/>
        <pc:sldMkLst>
          <pc:docMk/>
          <pc:sldMk cId="2034916103" sldId="2276"/>
        </pc:sldMkLst>
      </pc:sldChg>
      <pc:sldChg chg="del">
        <pc:chgData name="Salter, Elizabeth H STASCO-STS/7" userId="3f3848af-d761-4d95-bc7b-e5ff88555ad2" providerId="ADAL" clId="{4D0A0866-8F3F-4C6C-80D7-D66A709DC3B8}" dt="2021-06-03T19:57:08.540" v="8" actId="2696"/>
        <pc:sldMkLst>
          <pc:docMk/>
          <pc:sldMk cId="2746137912" sldId="2277"/>
        </pc:sldMkLst>
      </pc:sldChg>
      <pc:sldChg chg="del">
        <pc:chgData name="Salter, Elizabeth H STASCO-STS/7" userId="3f3848af-d761-4d95-bc7b-e5ff88555ad2" providerId="ADAL" clId="{4D0A0866-8F3F-4C6C-80D7-D66A709DC3B8}" dt="2021-06-03T19:57:08.546" v="9" actId="2696"/>
        <pc:sldMkLst>
          <pc:docMk/>
          <pc:sldMk cId="3793838512" sldId="2290"/>
        </pc:sldMkLst>
      </pc:sldChg>
      <pc:sldChg chg="del">
        <pc:chgData name="Salter, Elizabeth H STASCO-STS/7" userId="3f3848af-d761-4d95-bc7b-e5ff88555ad2" providerId="ADAL" clId="{4D0A0866-8F3F-4C6C-80D7-D66A709DC3B8}" dt="2021-06-03T19:57:08.678" v="25" actId="2696"/>
        <pc:sldMkLst>
          <pc:docMk/>
          <pc:sldMk cId="1178444932" sldId="2292"/>
        </pc:sldMkLst>
      </pc:sldChg>
      <pc:sldChg chg="modSp">
        <pc:chgData name="Salter, Elizabeth H STASCO-STS/7" userId="3f3848af-d761-4d95-bc7b-e5ff88555ad2" providerId="ADAL" clId="{4D0A0866-8F3F-4C6C-80D7-D66A709DC3B8}" dt="2021-06-03T20:25:32.031" v="48" actId="20577"/>
        <pc:sldMkLst>
          <pc:docMk/>
          <pc:sldMk cId="2100621878" sldId="2300"/>
        </pc:sldMkLst>
        <pc:spChg chg="mod">
          <ac:chgData name="Salter, Elizabeth H STASCO-STS/7" userId="3f3848af-d761-4d95-bc7b-e5ff88555ad2" providerId="ADAL" clId="{4D0A0866-8F3F-4C6C-80D7-D66A709DC3B8}" dt="2021-06-03T20:25:32.031" v="48" actId="20577"/>
          <ac:spMkLst>
            <pc:docMk/>
            <pc:sldMk cId="2100621878" sldId="2300"/>
            <ac:spMk id="12" creationId="{D3C06464-7727-B945-918C-DD24BC666497}"/>
          </ac:spMkLst>
        </pc:spChg>
      </pc:sldChg>
      <pc:sldChg chg="del">
        <pc:chgData name="Salter, Elizabeth H STASCO-STS/7" userId="3f3848af-d761-4d95-bc7b-e5ff88555ad2" providerId="ADAL" clId="{4D0A0866-8F3F-4C6C-80D7-D66A709DC3B8}" dt="2021-06-03T19:57:08.562" v="11" actId="2696"/>
        <pc:sldMkLst>
          <pc:docMk/>
          <pc:sldMk cId="3128455783" sldId="2301"/>
        </pc:sldMkLst>
      </pc:sldChg>
      <pc:sldChg chg="del">
        <pc:chgData name="Salter, Elizabeth H STASCO-STS/7" userId="3f3848af-d761-4d95-bc7b-e5ff88555ad2" providerId="ADAL" clId="{4D0A0866-8F3F-4C6C-80D7-D66A709DC3B8}" dt="2021-06-03T19:57:08.578" v="13" actId="2696"/>
        <pc:sldMkLst>
          <pc:docMk/>
          <pc:sldMk cId="2400740074" sldId="2302"/>
        </pc:sldMkLst>
      </pc:sldChg>
      <pc:sldChg chg="modSp">
        <pc:chgData name="Salter, Elizabeth H STASCO-STS/7" userId="3f3848af-d761-4d95-bc7b-e5ff88555ad2" providerId="ADAL" clId="{4D0A0866-8F3F-4C6C-80D7-D66A709DC3B8}" dt="2021-06-03T20:25:35.915" v="57" actId="20577"/>
        <pc:sldMkLst>
          <pc:docMk/>
          <pc:sldMk cId="1221111489" sldId="2303"/>
        </pc:sldMkLst>
        <pc:spChg chg="mod">
          <ac:chgData name="Salter, Elizabeth H STASCO-STS/7" userId="3f3848af-d761-4d95-bc7b-e5ff88555ad2" providerId="ADAL" clId="{4D0A0866-8F3F-4C6C-80D7-D66A709DC3B8}" dt="2021-06-03T20:25:35.915" v="57" actId="20577"/>
          <ac:spMkLst>
            <pc:docMk/>
            <pc:sldMk cId="1221111489" sldId="2303"/>
            <ac:spMk id="2" creationId="{D9EEBED7-0F94-465E-BAE0-FB8C1409F354}"/>
          </ac:spMkLst>
        </pc:spChg>
      </pc:sldChg>
      <pc:sldChg chg="del">
        <pc:chgData name="Salter, Elizabeth H STASCO-STS/7" userId="3f3848af-d761-4d95-bc7b-e5ff88555ad2" providerId="ADAL" clId="{4D0A0866-8F3F-4C6C-80D7-D66A709DC3B8}" dt="2021-06-03T19:57:08.647" v="22" actId="2696"/>
        <pc:sldMkLst>
          <pc:docMk/>
          <pc:sldMk cId="4135337923" sldId="2304"/>
        </pc:sldMkLst>
      </pc:sldChg>
      <pc:sldChg chg="modNotesTx">
        <pc:chgData name="Salter, Elizabeth H STASCO-STS/7" userId="3f3848af-d761-4d95-bc7b-e5ff88555ad2" providerId="ADAL" clId="{4D0A0866-8F3F-4C6C-80D7-D66A709DC3B8}" dt="2021-06-03T20:28:36.046" v="161" actId="20577"/>
        <pc:sldMkLst>
          <pc:docMk/>
          <pc:sldMk cId="3141245041" sldId="2305"/>
        </pc:sldMkLst>
      </pc:sldChg>
      <pc:sldChg chg="modSp">
        <pc:chgData name="Salter, Elizabeth H STASCO-STS/7" userId="3f3848af-d761-4d95-bc7b-e5ff88555ad2" providerId="ADAL" clId="{4D0A0866-8F3F-4C6C-80D7-D66A709DC3B8}" dt="2021-06-03T20:36:10.287" v="192" actId="20577"/>
        <pc:sldMkLst>
          <pc:docMk/>
          <pc:sldMk cId="2162441809" sldId="2310"/>
        </pc:sldMkLst>
        <pc:spChg chg="mod">
          <ac:chgData name="Salter, Elizabeth H STASCO-STS/7" userId="3f3848af-d761-4d95-bc7b-e5ff88555ad2" providerId="ADAL" clId="{4D0A0866-8F3F-4C6C-80D7-D66A709DC3B8}" dt="2021-06-03T20:36:10.287" v="192" actId="20577"/>
          <ac:spMkLst>
            <pc:docMk/>
            <pc:sldMk cId="2162441809" sldId="2310"/>
            <ac:spMk id="3" creationId="{02447B37-D649-1641-8705-B891931B4126}"/>
          </ac:spMkLst>
        </pc:spChg>
      </pc:sldChg>
      <pc:sldChg chg="modNotesTx">
        <pc:chgData name="Salter, Elizabeth H STASCO-STS/7" userId="3f3848af-d761-4d95-bc7b-e5ff88555ad2" providerId="ADAL" clId="{4D0A0866-8F3F-4C6C-80D7-D66A709DC3B8}" dt="2021-06-03T20:28:42.101" v="164" actId="20577"/>
        <pc:sldMkLst>
          <pc:docMk/>
          <pc:sldMk cId="2702541242" sldId="2312"/>
        </pc:sldMkLst>
      </pc:sldChg>
      <pc:sldMasterChg chg="delSldLayout">
        <pc:chgData name="Salter, Elizabeth H STASCO-STS/7" userId="3f3848af-d761-4d95-bc7b-e5ff88555ad2" providerId="ADAL" clId="{4D0A0866-8F3F-4C6C-80D7-D66A709DC3B8}" dt="2021-06-03T19:57:08.624" v="20" actId="2696"/>
        <pc:sldMasterMkLst>
          <pc:docMk/>
          <pc:sldMasterMk cId="0" sldId="2147483648"/>
        </pc:sldMasterMkLst>
        <pc:sldLayoutChg chg="del">
          <pc:chgData name="Salter, Elizabeth H STASCO-STS/7" userId="3f3848af-d761-4d95-bc7b-e5ff88555ad2" providerId="ADAL" clId="{4D0A0866-8F3F-4C6C-80D7-D66A709DC3B8}" dt="2021-06-03T19:57:08.624" v="20" actId="2696"/>
          <pc:sldLayoutMkLst>
            <pc:docMk/>
            <pc:sldMasterMk cId="0" sldId="2147483648"/>
            <pc:sldLayoutMk cId="754356684" sldId="2147483873"/>
          </pc:sldLayoutMkLst>
        </pc:sldLayoutChg>
      </pc:sldMasterChg>
    </pc:docChg>
  </pc:docChgLst>
  <pc:docChgLst>
    <pc:chgData name="Salter, Elizabeth H STASCO-STS/7" userId="3f3848af-d761-4d95-bc7b-e5ff88555ad2" providerId="ADAL" clId="{F96973C2-9279-420F-8D16-9B44B47752BD}"/>
    <pc:docChg chg="custSel addSld delSld modSld sldOrd">
      <pc:chgData name="Salter, Elizabeth H STASCO-STS/7" userId="3f3848af-d761-4d95-bc7b-e5ff88555ad2" providerId="ADAL" clId="{F96973C2-9279-420F-8D16-9B44B47752BD}" dt="2021-06-03T19:56:11.025" v="543" actId="20577"/>
      <pc:docMkLst>
        <pc:docMk/>
      </pc:docMkLst>
      <pc:sldChg chg="del delCm">
        <pc:chgData name="Salter, Elizabeth H STASCO-STS/7" userId="3f3848af-d761-4d95-bc7b-e5ff88555ad2" providerId="ADAL" clId="{F96973C2-9279-420F-8D16-9B44B47752BD}" dt="2021-06-03T19:50:02.128" v="78" actId="2696"/>
        <pc:sldMkLst>
          <pc:docMk/>
          <pc:sldMk cId="108910438" sldId="2218"/>
        </pc:sldMkLst>
      </pc:sldChg>
      <pc:sldChg chg="del">
        <pc:chgData name="Salter, Elizabeth H STASCO-STS/7" userId="3f3848af-d761-4d95-bc7b-e5ff88555ad2" providerId="ADAL" clId="{F96973C2-9279-420F-8D16-9B44B47752BD}" dt="2021-06-03T19:50:31.799" v="101" actId="2696"/>
        <pc:sldMkLst>
          <pc:docMk/>
          <pc:sldMk cId="3702610035" sldId="2219"/>
        </pc:sldMkLst>
      </pc:sldChg>
      <pc:sldChg chg="del">
        <pc:chgData name="Salter, Elizabeth H STASCO-STS/7" userId="3f3848af-d761-4d95-bc7b-e5ff88555ad2" providerId="ADAL" clId="{F96973C2-9279-420F-8D16-9B44B47752BD}" dt="2021-06-03T19:48:45.893" v="66" actId="2696"/>
        <pc:sldMkLst>
          <pc:docMk/>
          <pc:sldMk cId="2292262531" sldId="2224"/>
        </pc:sldMkLst>
      </pc:sldChg>
      <pc:sldChg chg="del">
        <pc:chgData name="Salter, Elizabeth H STASCO-STS/7" userId="3f3848af-d761-4d95-bc7b-e5ff88555ad2" providerId="ADAL" clId="{F96973C2-9279-420F-8D16-9B44B47752BD}" dt="2021-06-03T19:47:26.604" v="0" actId="2696"/>
        <pc:sldMkLst>
          <pc:docMk/>
          <pc:sldMk cId="1529932023" sldId="2225"/>
        </pc:sldMkLst>
      </pc:sldChg>
      <pc:sldChg chg="del">
        <pc:chgData name="Salter, Elizabeth H STASCO-STS/7" userId="3f3848af-d761-4d95-bc7b-e5ff88555ad2" providerId="ADAL" clId="{F96973C2-9279-420F-8D16-9B44B47752BD}" dt="2021-06-03T19:47:32.999" v="2" actId="2696"/>
        <pc:sldMkLst>
          <pc:docMk/>
          <pc:sldMk cId="1101506335" sldId="2227"/>
        </pc:sldMkLst>
      </pc:sldChg>
      <pc:sldChg chg="del">
        <pc:chgData name="Salter, Elizabeth H STASCO-STS/7" userId="3f3848af-d761-4d95-bc7b-e5ff88555ad2" providerId="ADAL" clId="{F96973C2-9279-420F-8D16-9B44B47752BD}" dt="2021-06-03T19:47:48.059" v="4" actId="2696"/>
        <pc:sldMkLst>
          <pc:docMk/>
          <pc:sldMk cId="2815403730" sldId="2228"/>
        </pc:sldMkLst>
      </pc:sldChg>
      <pc:sldChg chg="modNotesTx">
        <pc:chgData name="Salter, Elizabeth H STASCO-STS/7" userId="3f3848af-d761-4d95-bc7b-e5ff88555ad2" providerId="ADAL" clId="{F96973C2-9279-420F-8D16-9B44B47752BD}" dt="2021-06-03T19:52:15.529" v="199" actId="20577"/>
        <pc:sldMkLst>
          <pc:docMk/>
          <pc:sldMk cId="2176943647" sldId="2229"/>
        </pc:sldMkLst>
      </pc:sldChg>
      <pc:sldChg chg="del">
        <pc:chgData name="Salter, Elizabeth H STASCO-STS/7" userId="3f3848af-d761-4d95-bc7b-e5ff88555ad2" providerId="ADAL" clId="{F96973C2-9279-420F-8D16-9B44B47752BD}" dt="2021-06-03T19:48:54.099" v="73" actId="2696"/>
        <pc:sldMkLst>
          <pc:docMk/>
          <pc:sldMk cId="2766356937" sldId="2250"/>
        </pc:sldMkLst>
      </pc:sldChg>
      <pc:sldChg chg="del">
        <pc:chgData name="Salter, Elizabeth H STASCO-STS/7" userId="3f3848af-d761-4d95-bc7b-e5ff88555ad2" providerId="ADAL" clId="{F96973C2-9279-420F-8D16-9B44B47752BD}" dt="2021-06-03T19:51:22.879" v="153" actId="2696"/>
        <pc:sldMkLst>
          <pc:docMk/>
          <pc:sldMk cId="1930620837" sldId="2253"/>
        </pc:sldMkLst>
      </pc:sldChg>
      <pc:sldChg chg="modSp modTransition">
        <pc:chgData name="Salter, Elizabeth H STASCO-STS/7" userId="3f3848af-d761-4d95-bc7b-e5ff88555ad2" providerId="ADAL" clId="{F96973C2-9279-420F-8D16-9B44B47752BD}" dt="2021-06-03T19:52:01.711" v="198" actId="20577"/>
        <pc:sldMkLst>
          <pc:docMk/>
          <pc:sldMk cId="69302991" sldId="2254"/>
        </pc:sldMkLst>
        <pc:spChg chg="mod">
          <ac:chgData name="Salter, Elizabeth H STASCO-STS/7" userId="3f3848af-d761-4d95-bc7b-e5ff88555ad2" providerId="ADAL" clId="{F96973C2-9279-420F-8D16-9B44B47752BD}" dt="2021-06-03T19:52:01.711" v="198" actId="20577"/>
          <ac:spMkLst>
            <pc:docMk/>
            <pc:sldMk cId="69302991" sldId="2254"/>
            <ac:spMk id="12" creationId="{D3C06464-7727-B945-918C-DD24BC666497}"/>
          </ac:spMkLst>
        </pc:spChg>
      </pc:sldChg>
      <pc:sldChg chg="modTransition modNotesTx">
        <pc:chgData name="Salter, Elizabeth H STASCO-STS/7" userId="3f3848af-d761-4d95-bc7b-e5ff88555ad2" providerId="ADAL" clId="{F96973C2-9279-420F-8D16-9B44B47752BD}" dt="2021-06-03T19:54:10.291" v="297"/>
        <pc:sldMkLst>
          <pc:docMk/>
          <pc:sldMk cId="4138013162" sldId="2256"/>
        </pc:sldMkLst>
      </pc:sldChg>
      <pc:sldChg chg="modSp">
        <pc:chgData name="Salter, Elizabeth H STASCO-STS/7" userId="3f3848af-d761-4d95-bc7b-e5ff88555ad2" providerId="ADAL" clId="{F96973C2-9279-420F-8D16-9B44B47752BD}" dt="2021-06-03T19:53:34.810" v="272" actId="20577"/>
        <pc:sldMkLst>
          <pc:docMk/>
          <pc:sldMk cId="1614144287" sldId="2258"/>
        </pc:sldMkLst>
        <pc:spChg chg="mod">
          <ac:chgData name="Salter, Elizabeth H STASCO-STS/7" userId="3f3848af-d761-4d95-bc7b-e5ff88555ad2" providerId="ADAL" clId="{F96973C2-9279-420F-8D16-9B44B47752BD}" dt="2021-06-03T19:53:34.810" v="272" actId="20577"/>
          <ac:spMkLst>
            <pc:docMk/>
            <pc:sldMk cId="1614144287" sldId="2258"/>
            <ac:spMk id="5" creationId="{8F456965-D047-462A-9C8E-B8EC2CA59799}"/>
          </ac:spMkLst>
        </pc:spChg>
      </pc:sldChg>
      <pc:sldChg chg="del">
        <pc:chgData name="Salter, Elizabeth H STASCO-STS/7" userId="3f3848af-d761-4d95-bc7b-e5ff88555ad2" providerId="ADAL" clId="{F96973C2-9279-420F-8D16-9B44B47752BD}" dt="2021-06-03T19:47:30.367" v="1" actId="2696"/>
        <pc:sldMkLst>
          <pc:docMk/>
          <pc:sldMk cId="2935521470" sldId="2264"/>
        </pc:sldMkLst>
      </pc:sldChg>
      <pc:sldChg chg="del">
        <pc:chgData name="Salter, Elizabeth H STASCO-STS/7" userId="3f3848af-d761-4d95-bc7b-e5ff88555ad2" providerId="ADAL" clId="{F96973C2-9279-420F-8D16-9B44B47752BD}" dt="2021-06-03T19:48:43.370" v="64" actId="2696"/>
        <pc:sldMkLst>
          <pc:docMk/>
          <pc:sldMk cId="3363183992" sldId="2278"/>
        </pc:sldMkLst>
      </pc:sldChg>
      <pc:sldChg chg="del">
        <pc:chgData name="Salter, Elizabeth H STASCO-STS/7" userId="3f3848af-d761-4d95-bc7b-e5ff88555ad2" providerId="ADAL" clId="{F96973C2-9279-420F-8D16-9B44B47752BD}" dt="2021-06-03T19:48:44.171" v="65" actId="2696"/>
        <pc:sldMkLst>
          <pc:docMk/>
          <pc:sldMk cId="2451860386" sldId="2279"/>
        </pc:sldMkLst>
      </pc:sldChg>
      <pc:sldChg chg="del">
        <pc:chgData name="Salter, Elizabeth H STASCO-STS/7" userId="3f3848af-d761-4d95-bc7b-e5ff88555ad2" providerId="ADAL" clId="{F96973C2-9279-420F-8D16-9B44B47752BD}" dt="2021-06-03T19:48:48.819" v="67" actId="2696"/>
        <pc:sldMkLst>
          <pc:docMk/>
          <pc:sldMk cId="2708585914" sldId="2280"/>
        </pc:sldMkLst>
      </pc:sldChg>
      <pc:sldChg chg="del">
        <pc:chgData name="Salter, Elizabeth H STASCO-STS/7" userId="3f3848af-d761-4d95-bc7b-e5ff88555ad2" providerId="ADAL" clId="{F96973C2-9279-420F-8D16-9B44B47752BD}" dt="2021-06-03T19:48:52.236" v="69" actId="2696"/>
        <pc:sldMkLst>
          <pc:docMk/>
          <pc:sldMk cId="3318139548" sldId="2281"/>
        </pc:sldMkLst>
      </pc:sldChg>
      <pc:sldChg chg="del">
        <pc:chgData name="Salter, Elizabeth H STASCO-STS/7" userId="3f3848af-d761-4d95-bc7b-e5ff88555ad2" providerId="ADAL" clId="{F96973C2-9279-420F-8D16-9B44B47752BD}" dt="2021-06-03T19:48:54.716" v="74" actId="2696"/>
        <pc:sldMkLst>
          <pc:docMk/>
          <pc:sldMk cId="1341687216" sldId="2283"/>
        </pc:sldMkLst>
      </pc:sldChg>
      <pc:sldChg chg="del">
        <pc:chgData name="Salter, Elizabeth H STASCO-STS/7" userId="3f3848af-d761-4d95-bc7b-e5ff88555ad2" providerId="ADAL" clId="{F96973C2-9279-420F-8D16-9B44B47752BD}" dt="2021-06-03T19:49:58.409" v="76" actId="2696"/>
        <pc:sldMkLst>
          <pc:docMk/>
          <pc:sldMk cId="3918786322" sldId="2289"/>
        </pc:sldMkLst>
      </pc:sldChg>
      <pc:sldChg chg="del">
        <pc:chgData name="Salter, Elizabeth H STASCO-STS/7" userId="3f3848af-d761-4d95-bc7b-e5ff88555ad2" providerId="ADAL" clId="{F96973C2-9279-420F-8D16-9B44B47752BD}" dt="2021-06-03T19:47:36.212" v="3" actId="2696"/>
        <pc:sldMkLst>
          <pc:docMk/>
          <pc:sldMk cId="2871731894" sldId="2291"/>
        </pc:sldMkLst>
      </pc:sldChg>
      <pc:sldChg chg="del">
        <pc:chgData name="Salter, Elizabeth H STASCO-STS/7" userId="3f3848af-d761-4d95-bc7b-e5ff88555ad2" providerId="ADAL" clId="{F96973C2-9279-420F-8D16-9B44B47752BD}" dt="2021-06-03T19:48:53.072" v="71" actId="2696"/>
        <pc:sldMkLst>
          <pc:docMk/>
          <pc:sldMk cId="1139008363" sldId="2294"/>
        </pc:sldMkLst>
      </pc:sldChg>
      <pc:sldChg chg="del">
        <pc:chgData name="Salter, Elizabeth H STASCO-STS/7" userId="3f3848af-d761-4d95-bc7b-e5ff88555ad2" providerId="ADAL" clId="{F96973C2-9279-420F-8D16-9B44B47752BD}" dt="2021-06-03T19:50:00.059" v="77" actId="2696"/>
        <pc:sldMkLst>
          <pc:docMk/>
          <pc:sldMk cId="1955338945" sldId="2295"/>
        </pc:sldMkLst>
      </pc:sldChg>
      <pc:sldChg chg="del">
        <pc:chgData name="Salter, Elizabeth H STASCO-STS/7" userId="3f3848af-d761-4d95-bc7b-e5ff88555ad2" providerId="ADAL" clId="{F96973C2-9279-420F-8D16-9B44B47752BD}" dt="2021-06-03T19:50:03.270" v="79" actId="2696"/>
        <pc:sldMkLst>
          <pc:docMk/>
          <pc:sldMk cId="1226740357" sldId="2296"/>
        </pc:sldMkLst>
      </pc:sldChg>
      <pc:sldChg chg="del">
        <pc:chgData name="Salter, Elizabeth H STASCO-STS/7" userId="3f3848af-d761-4d95-bc7b-e5ff88555ad2" providerId="ADAL" clId="{F96973C2-9279-420F-8D16-9B44B47752BD}" dt="2021-06-03T19:50:33.710" v="102" actId="2696"/>
        <pc:sldMkLst>
          <pc:docMk/>
          <pc:sldMk cId="3806734454" sldId="2297"/>
        </pc:sldMkLst>
      </pc:sldChg>
      <pc:sldChg chg="del">
        <pc:chgData name="Salter, Elizabeth H STASCO-STS/7" userId="3f3848af-d761-4d95-bc7b-e5ff88555ad2" providerId="ADAL" clId="{F96973C2-9279-420F-8D16-9B44B47752BD}" dt="2021-06-03T19:51:26.658" v="154" actId="2696"/>
        <pc:sldMkLst>
          <pc:docMk/>
          <pc:sldMk cId="3703606633" sldId="2298"/>
        </pc:sldMkLst>
      </pc:sldChg>
      <pc:sldChg chg="modSp modTransition modNotesTx">
        <pc:chgData name="Salter, Elizabeth H STASCO-STS/7" userId="3f3848af-d761-4d95-bc7b-e5ff88555ad2" providerId="ADAL" clId="{F96973C2-9279-420F-8D16-9B44B47752BD}" dt="2021-06-03T19:51:55.517" v="188"/>
        <pc:sldMkLst>
          <pc:docMk/>
          <pc:sldMk cId="435084798" sldId="2299"/>
        </pc:sldMkLst>
        <pc:spChg chg="mod">
          <ac:chgData name="Salter, Elizabeth H STASCO-STS/7" userId="3f3848af-d761-4d95-bc7b-e5ff88555ad2" providerId="ADAL" clId="{F96973C2-9279-420F-8D16-9B44B47752BD}" dt="2021-06-03T19:51:51.533" v="187" actId="20577"/>
          <ac:spMkLst>
            <pc:docMk/>
            <pc:sldMk cId="435084798" sldId="2299"/>
            <ac:spMk id="12" creationId="{D3C06464-7727-B945-918C-DD24BC666497}"/>
          </ac:spMkLst>
        </pc:spChg>
      </pc:sldChg>
      <pc:sldChg chg="modTransition modNotesTx">
        <pc:chgData name="Salter, Elizabeth H STASCO-STS/7" userId="3f3848af-d761-4d95-bc7b-e5ff88555ad2" providerId="ADAL" clId="{F96973C2-9279-420F-8D16-9B44B47752BD}" dt="2021-06-03T19:54:21.315" v="321" actId="20577"/>
        <pc:sldMkLst>
          <pc:docMk/>
          <pc:sldMk cId="2100621878" sldId="2300"/>
        </pc:sldMkLst>
      </pc:sldChg>
      <pc:sldChg chg="modNotesTx">
        <pc:chgData name="Salter, Elizabeth H STASCO-STS/7" userId="3f3848af-d761-4d95-bc7b-e5ff88555ad2" providerId="ADAL" clId="{F96973C2-9279-420F-8D16-9B44B47752BD}" dt="2021-06-03T19:54:32.631" v="322" actId="6549"/>
        <pc:sldMkLst>
          <pc:docMk/>
          <pc:sldMk cId="1221111489" sldId="2303"/>
        </pc:sldMkLst>
      </pc:sldChg>
      <pc:sldChg chg="modSp modTransition modNotesTx">
        <pc:chgData name="Salter, Elizabeth H STASCO-STS/7" userId="3f3848af-d761-4d95-bc7b-e5ff88555ad2" providerId="ADAL" clId="{F96973C2-9279-420F-8D16-9B44B47752BD}" dt="2021-06-03T19:51:00.883" v="152"/>
        <pc:sldMkLst>
          <pc:docMk/>
          <pc:sldMk cId="3141245041" sldId="2305"/>
        </pc:sldMkLst>
        <pc:spChg chg="mod">
          <ac:chgData name="Salter, Elizabeth H STASCO-STS/7" userId="3f3848af-d761-4d95-bc7b-e5ff88555ad2" providerId="ADAL" clId="{F96973C2-9279-420F-8D16-9B44B47752BD}" dt="2021-06-03T19:50:57.558" v="151" actId="20577"/>
          <ac:spMkLst>
            <pc:docMk/>
            <pc:sldMk cId="3141245041" sldId="2305"/>
            <ac:spMk id="3" creationId="{1AD2825F-10E1-F449-92EE-3B5319592CE5}"/>
          </ac:spMkLst>
        </pc:spChg>
      </pc:sldChg>
      <pc:sldChg chg="del">
        <pc:chgData name="Salter, Elizabeth H STASCO-STS/7" userId="3f3848af-d761-4d95-bc7b-e5ff88555ad2" providerId="ADAL" clId="{F96973C2-9279-420F-8D16-9B44B47752BD}" dt="2021-06-03T19:48:52.639" v="70" actId="2696"/>
        <pc:sldMkLst>
          <pc:docMk/>
          <pc:sldMk cId="2903947573" sldId="2306"/>
        </pc:sldMkLst>
      </pc:sldChg>
      <pc:sldChg chg="del">
        <pc:chgData name="Salter, Elizabeth H STASCO-STS/7" userId="3f3848af-d761-4d95-bc7b-e5ff88555ad2" providerId="ADAL" clId="{F96973C2-9279-420F-8D16-9B44B47752BD}" dt="2021-06-03T19:48:53.528" v="72" actId="2696"/>
        <pc:sldMkLst>
          <pc:docMk/>
          <pc:sldMk cId="2415598510" sldId="2308"/>
        </pc:sldMkLst>
      </pc:sldChg>
      <pc:sldChg chg="del">
        <pc:chgData name="Salter, Elizabeth H STASCO-STS/7" userId="3f3848af-d761-4d95-bc7b-e5ff88555ad2" providerId="ADAL" clId="{F96973C2-9279-420F-8D16-9B44B47752BD}" dt="2021-06-03T19:48:51.760" v="68" actId="2696"/>
        <pc:sldMkLst>
          <pc:docMk/>
          <pc:sldMk cId="500076138" sldId="2309"/>
        </pc:sldMkLst>
      </pc:sldChg>
      <pc:sldChg chg="modSp ord">
        <pc:chgData name="Salter, Elizabeth H STASCO-STS/7" userId="3f3848af-d761-4d95-bc7b-e5ff88555ad2" providerId="ADAL" clId="{F96973C2-9279-420F-8D16-9B44B47752BD}" dt="2021-06-03T19:56:11.025" v="543" actId="20577"/>
        <pc:sldMkLst>
          <pc:docMk/>
          <pc:sldMk cId="2162441809" sldId="2310"/>
        </pc:sldMkLst>
        <pc:spChg chg="mod">
          <ac:chgData name="Salter, Elizabeth H STASCO-STS/7" userId="3f3848af-d761-4d95-bc7b-e5ff88555ad2" providerId="ADAL" clId="{F96973C2-9279-420F-8D16-9B44B47752BD}" dt="2021-06-03T19:56:11.025" v="543" actId="20577"/>
          <ac:spMkLst>
            <pc:docMk/>
            <pc:sldMk cId="2162441809" sldId="2310"/>
            <ac:spMk id="3" creationId="{02447B37-D649-1641-8705-B891931B4126}"/>
          </ac:spMkLst>
        </pc:spChg>
      </pc:sldChg>
      <pc:sldChg chg="ord">
        <pc:chgData name="Salter, Elizabeth H STASCO-STS/7" userId="3f3848af-d761-4d95-bc7b-e5ff88555ad2" providerId="ADAL" clId="{F96973C2-9279-420F-8D16-9B44B47752BD}" dt="2021-06-03T19:54:48.881" v="323"/>
        <pc:sldMkLst>
          <pc:docMk/>
          <pc:sldMk cId="1013902" sldId="2311"/>
        </pc:sldMkLst>
      </pc:sldChg>
      <pc:sldChg chg="add modNotesTx">
        <pc:chgData name="Salter, Elizabeth H STASCO-STS/7" userId="3f3848af-d761-4d95-bc7b-e5ff88555ad2" providerId="ADAL" clId="{F96973C2-9279-420F-8D16-9B44B47752BD}" dt="2021-06-03T19:50:44.958" v="126" actId="20577"/>
        <pc:sldMkLst>
          <pc:docMk/>
          <pc:sldMk cId="2702541242" sldId="23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ShellMedium" panose="00000600000000000000" pitchFamily="50" charset="0"/>
              </a:rPr>
              <a:pPr/>
              <a:t>03/06/2021</a:t>
            </a:fld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ShellMedium" panose="00000600000000000000" pitchFamily="50" charset="0"/>
              </a:rPr>
              <a:pPr/>
              <a:t>‹#›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hellMedium" panose="000006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hellMedium" panose="00000600000000000000" pitchFamily="50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hellMedium" panose="00000600000000000000" pitchFamily="50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hellMedium" panose="00000600000000000000" pitchFamily="50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American English version.  Based on the book ‘the 5 Principles of Human Performance by Todd Conklin’.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1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Depending on the group, you could share your reflections.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8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British English version. Based on the book ‘the 5 Principles of Human Performance by Todd Conklin’.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21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alibri"/>
                <a:cs typeface="Calibri"/>
              </a:rPr>
              <a:t>American English version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7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British English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2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7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Item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7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American English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4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British English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2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7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FD1D2A85-A9BA-FF4E-9837-F8A1644F2A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543824" y="275073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lang="en-US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16" y="2776615"/>
            <a:ext cx="335281" cy="512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51113DB-A5D3-2C4E-BAB1-74293D523C0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004"/>
      </p:ext>
    </p:extLst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839AC8B9-A86F-CA44-A735-4E3E1250571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6684"/>
      </p:ext>
    </p:extLst>
  </p:cSld>
  <p:clrMapOvr>
    <a:masterClrMapping/>
  </p:clrMapOvr>
  <p:transition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DAC7924-C5FB-E147-9DD5-5F30C7DBF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40352C1-E47E-5E44-9646-28422728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316"/>
      </p:ext>
    </p:extLst>
  </p:cSld>
  <p:clrMapOvr>
    <a:masterClrMapping/>
  </p:clrMapOvr>
  <p:transition/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552139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F3D748A-676A-8048-AEBC-D03CDD4FCA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63" y="2101362"/>
            <a:ext cx="5464175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543824" y="275073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lang="en-US" sz="1300" b="0" kern="1200" cap="none" spc="0" baseline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316" y="277661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3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286403" y="3508502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029" y="3922567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terda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630380" y="274932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872" y="277520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t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587178" y="323476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70" y="326064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71794" y="2603624"/>
            <a:ext cx="5363180" cy="362309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20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90D1-67A4-42C6-BB4A-F72BA423D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2956824"/>
            <a:ext cx="5364381" cy="9429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0E214ADD-CD36-474F-8647-4851021C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286403" y="3508502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29" y="3922567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9DA8BAE-6A60-3449-8363-E791C064A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A572289-E16F-47FB-9062-2A5421879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09060"/>
            <a:ext cx="3177540" cy="294894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556238" y="2101362"/>
            <a:ext cx="815926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914400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4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552139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F3D748A-676A-8048-AEBC-D03CDD4FCA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5063" y="2101362"/>
            <a:ext cx="5464175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16E0B59-3DB3-B541-BBFD-789883D4F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51113DB-A5D3-2C4E-BAB1-74293D523C0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192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839AC8B9-A86F-CA44-A735-4E3E1250571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11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352C1-E47E-5E44-9646-28422728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220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terda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824677B6-556E-CD4A-B1CC-9D3F2A32B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630380" y="274932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72" y="277520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t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3C3C9709-980B-B245-835D-05E051784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587178" y="3234767"/>
            <a:ext cx="3094434" cy="362309"/>
          </a:xfrm>
          <a:noFill/>
        </p:spPr>
        <p:txBody>
          <a:bodyPr lIns="0" tIns="0" rIns="0" anchor="t" anchorCtr="0"/>
          <a:lstStyle>
            <a:lvl1pPr>
              <a:lnSpc>
                <a:spcPct val="100000"/>
              </a:lnSpc>
              <a:defRPr sz="13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F704F9-5749-42E5-AEC1-724FB43620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0" y="3260645"/>
            <a:ext cx="3352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EAD0D7F0-624C-414C-B358-37C1E8B8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571794" y="2603624"/>
            <a:ext cx="5363180" cy="362309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20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90D1-67A4-42C6-BB4A-F72BA423D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2956824"/>
            <a:ext cx="5364381" cy="9429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8">
          <p15:clr>
            <a:srgbClr val="FBAE40"/>
          </p15:clr>
        </p15:guide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9DA8BAE-6A60-3449-8363-E791C064A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25812" r="13309" b="3780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A572289-E16F-47FB-9062-2A5421879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0" r="73938"/>
          <a:stretch/>
        </p:blipFill>
        <p:spPr>
          <a:xfrm>
            <a:off x="0" y="3909060"/>
            <a:ext cx="3177540" cy="294894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2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556238" y="2101362"/>
            <a:ext cx="8159262" cy="3121269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E77CD5-0A7F-497E-9E15-CBC3DE98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7750"/>
          <a:stretch/>
        </p:blipFill>
        <p:spPr>
          <a:xfrm>
            <a:off x="0" y="3429000"/>
            <a:ext cx="3931920" cy="3429000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99" y="269887"/>
            <a:ext cx="11289323" cy="1066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220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71499" y="2101362"/>
            <a:ext cx="9144001" cy="4475284"/>
          </a:xfrm>
          <a:prstGeom prst="rect">
            <a:avLst/>
          </a:prstGeom>
        </p:spPr>
        <p:txBody>
          <a:bodyPr/>
          <a:lstStyle>
            <a:lvl1pPr marL="0" indent="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1800" b="0" cap="none" baseline="0">
                <a:latin typeface="ShellMedium" panose="00000600000000000000" pitchFamily="50" charset="0"/>
              </a:defRPr>
            </a:lvl1pPr>
            <a:lvl2pPr marL="230400" indent="-2304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9EB4"/>
              </a:buClr>
              <a:defRPr sz="1800">
                <a:latin typeface="ShellMedium" panose="00000600000000000000" pitchFamily="50" charset="0"/>
              </a:defRPr>
            </a:lvl2pPr>
            <a:lvl3pPr marL="4590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>
                <a:latin typeface="ShellMedium" panose="00000600000000000000" pitchFamily="50" charset="0"/>
              </a:defRPr>
            </a:lvl3pPr>
            <a:lvl4pPr marL="687600" indent="-2286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A0141E-34C4-4182-BFFD-92819B9BA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499" y="1336675"/>
            <a:ext cx="11289323" cy="482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16E0B59-3DB3-B541-BBFD-789883D4F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25812" r="38689" b="37801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7900" y="405442"/>
            <a:ext cx="7362523" cy="92715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0" cap="all" baseline="0">
                <a:solidFill>
                  <a:srgbClr val="009EB4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E29B8-5C00-47A9-B518-C35C5CC59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687" y="1349166"/>
            <a:ext cx="7362735" cy="7125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>
                <a:solidFill>
                  <a:schemeClr val="accent2"/>
                </a:solidFill>
                <a:latin typeface="ShellMedium" panose="00000600000000000000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1FA07-0361-CC44-9D9E-9FA4AFF4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84313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16" r:id="rId2"/>
    <p:sldLayoutId id="2147483817" r:id="rId3"/>
    <p:sldLayoutId id="2147483818" r:id="rId4"/>
    <p:sldLayoutId id="2147483819" r:id="rId5"/>
    <p:sldLayoutId id="2147483680" r:id="rId6"/>
    <p:sldLayoutId id="2147483693" r:id="rId7"/>
    <p:sldLayoutId id="2147483821" r:id="rId8"/>
    <p:sldLayoutId id="2147483857" r:id="rId9"/>
    <p:sldLayoutId id="2147483820" r:id="rId10"/>
    <p:sldLayoutId id="2147483824" r:id="rId11"/>
    <p:sldLayoutId id="2147483871" r:id="rId12"/>
    <p:sldLayoutId id="2147483872" r:id="rId13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all" baseline="0">
          <a:solidFill>
            <a:srgbClr val="009EB4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rgbClr val="009EB4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1FA07-0361-CC44-9D9E-9FA4AFF43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84313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49B72-8199-624B-859C-7CAE67F9D5F2}"/>
              </a:ext>
            </a:extLst>
          </p:cNvPr>
          <p:cNvSpPr txBox="1"/>
          <p:nvPr userDrawn="1"/>
        </p:nvSpPr>
        <p:spPr bwMode="auto">
          <a:xfrm>
            <a:off x="11447984" y="6477721"/>
            <a:ext cx="570016" cy="268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fld id="{753E474C-BDCB-D347-87D0-D7A6BBC178D9}" type="slidenum">
              <a:rPr lang="en-US" sz="1400" smtClean="0">
                <a:solidFill>
                  <a:srgbClr val="009EB4"/>
                </a:solidFill>
              </a:rPr>
              <a:pPr marL="0" indent="0" algn="r" defTabSz="357708">
                <a:lnSpc>
                  <a:spcPct val="140000"/>
                </a:lnSpc>
                <a:buClr>
                  <a:schemeClr val="accent2"/>
                </a:buClr>
                <a:buSzPct val="85000"/>
                <a:buFont typeface="Wingdings" panose="05000000000000000000" pitchFamily="2" charset="2"/>
                <a:buNone/>
              </a:pPr>
              <a:t>‹#›</a:t>
            </a:fld>
            <a:endParaRPr lang="en-US" sz="1400" err="1">
              <a:solidFill>
                <a:srgbClr val="009E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p:transition>
    <p:fade/>
  </p:transition>
  <p:hf hdr="0" ft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all" baseline="0">
          <a:solidFill>
            <a:srgbClr val="009EB4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rgbClr val="009EB4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ShellMedium" panose="00000600000000000000" pitchFamily="50" charset="0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640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21">
          <p15:clr>
            <a:srgbClr val="F26B43"/>
          </p15:clr>
        </p15:guide>
        <p15:guide id="14" orient="horz" pos="4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2B213-4961-FB4C-8CA0-F7C01AD4B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825F-10E1-F449-92EE-3B5319592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ShellMedium"/>
              </a:rPr>
              <a:t>Behaviors and Actions Matter</a:t>
            </a:r>
          </a:p>
          <a:p>
            <a:r>
              <a:rPr lang="en-GB" dirty="0">
                <a:latin typeface="ShellMedium"/>
              </a:rPr>
              <a:t>The 5 Principles of Human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7B37-D649-1641-8705-B891931B41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937423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2200" dirty="0">
                <a:latin typeface="ShellMedium"/>
              </a:rPr>
              <a:t>Each person to individually reflect on and write down:</a:t>
            </a:r>
            <a:endParaRPr lang="en-US" sz="2200" dirty="0"/>
          </a:p>
          <a:p>
            <a:pPr marL="229870" lvl="1" indent="-229870"/>
            <a:r>
              <a:rPr lang="en-US" sz="2200" dirty="0">
                <a:latin typeface="ShellMedium"/>
              </a:rPr>
              <a:t>What new thing have you learnt by discussion the 5 principles of human performance?</a:t>
            </a:r>
          </a:p>
          <a:p>
            <a:pPr marL="229870" lvl="1" indent="-229870"/>
            <a:endParaRPr lang="en-US" sz="2200" dirty="0">
              <a:latin typeface="ShellMedium"/>
            </a:endParaRPr>
          </a:p>
          <a:p>
            <a:pPr marL="229870" lvl="1" indent="-229870"/>
            <a:r>
              <a:rPr lang="en-US" sz="2200" dirty="0">
                <a:latin typeface="ShellMedium"/>
              </a:rPr>
              <a:t>What are you going to start </a:t>
            </a:r>
            <a:r>
              <a:rPr lang="en-US" sz="2200">
                <a:latin typeface="ShellMedium"/>
              </a:rPr>
              <a:t>doing differently, right away, </a:t>
            </a:r>
            <a:r>
              <a:rPr lang="en-US" sz="2200" dirty="0">
                <a:latin typeface="ShellMedium"/>
              </a:rPr>
              <a:t>as a result of the discussion?</a:t>
            </a:r>
            <a:endParaRPr lang="en-US" sz="22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ShellMedium"/>
              </a:rPr>
              <a:t>Reflection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F95B-E1A1-D046-B15F-B7F46E81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/>
              <a:t>Thank You</a:t>
            </a:r>
            <a:endParaRPr lang="en-US" sz="8800"/>
          </a:p>
        </p:txBody>
      </p:sp>
    </p:spTree>
    <p:extLst>
      <p:ext uri="{BB962C8B-B14F-4D97-AF65-F5344CB8AC3E}">
        <p14:creationId xmlns:p14="http://schemas.microsoft.com/office/powerpoint/2010/main" val="10139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42B213-4961-FB4C-8CA0-F7C01AD4B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2825F-10E1-F449-92EE-3B5319592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ShellMedium"/>
              </a:rPr>
              <a:t>Behaviours and Actions Matter</a:t>
            </a:r>
          </a:p>
          <a:p>
            <a:r>
              <a:rPr lang="en-GB" dirty="0">
                <a:latin typeface="ShellMedium"/>
              </a:rPr>
              <a:t>The 5 Principles of Human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7B37-D649-1641-8705-B891931B41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937423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9870" lvl="1" indent="-229870"/>
            <a:endParaRPr lang="en-US" sz="2400">
              <a:latin typeface="ShellMedium"/>
            </a:endParaRPr>
          </a:p>
          <a:p>
            <a:pPr marL="229870" lvl="1" indent="-229870"/>
            <a:r>
              <a:rPr lang="en-US" sz="2400">
                <a:latin typeface="ShellMedium"/>
              </a:rPr>
              <a:t>The five principles of Human Performance</a:t>
            </a:r>
            <a:endParaRPr lang="en-US" sz="2400"/>
          </a:p>
          <a:p>
            <a:pPr marL="229870" lvl="1" indent="-229870"/>
            <a:endParaRPr lang="en-US" sz="2400">
              <a:latin typeface="ShellMedium"/>
            </a:endParaRPr>
          </a:p>
          <a:p>
            <a:pPr marL="229870" lvl="1" indent="-229870"/>
            <a:r>
              <a:rPr lang="en-US" sz="2400">
                <a:latin typeface="ShellMedium"/>
              </a:rPr>
              <a:t>Support psychological safety – where people feel safe to speak up</a:t>
            </a:r>
          </a:p>
          <a:p>
            <a:pPr marL="229870" lvl="1" indent="-229870"/>
            <a:endParaRPr lang="en-US" sz="2400">
              <a:latin typeface="ShellMedium"/>
            </a:endParaRPr>
          </a:p>
          <a:p>
            <a:pPr marL="229870" lvl="1" indent="-229870"/>
            <a:r>
              <a:rPr lang="en-US" sz="2400">
                <a:latin typeface="ShellMedium"/>
              </a:rPr>
              <a:t>Integral to cultivating a culture where people feel they will be heard</a:t>
            </a:r>
            <a:endParaRPr lang="en-US" sz="24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 dirty="0" err="1">
                <a:latin typeface="ShellMedium"/>
              </a:rPr>
              <a:t>Behaviors</a:t>
            </a:r>
            <a:r>
              <a:rPr lang="en-GB" dirty="0">
                <a:latin typeface="ShellMedium"/>
              </a:rPr>
              <a:t> and Actions Matter</a:t>
            </a:r>
            <a:endParaRPr lang="en-US" dirty="0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693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7B37-D649-1641-8705-B891931B41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937423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29870" lvl="1" indent="-229870"/>
            <a:endParaRPr lang="en-US" sz="2400">
              <a:latin typeface="ShellMedium"/>
            </a:endParaRPr>
          </a:p>
          <a:p>
            <a:pPr marL="229870" lvl="1" indent="-229870"/>
            <a:r>
              <a:rPr lang="en-US" sz="2400">
                <a:latin typeface="ShellMedium"/>
              </a:rPr>
              <a:t>The five principles of Human Performance</a:t>
            </a:r>
            <a:endParaRPr lang="en-US" sz="2400"/>
          </a:p>
          <a:p>
            <a:pPr marL="229870" lvl="1" indent="-229870"/>
            <a:endParaRPr lang="en-US" sz="2400">
              <a:latin typeface="ShellMedium"/>
            </a:endParaRPr>
          </a:p>
          <a:p>
            <a:pPr marL="229870" lvl="1" indent="-229870"/>
            <a:r>
              <a:rPr lang="en-US" sz="2400">
                <a:latin typeface="ShellMedium"/>
              </a:rPr>
              <a:t>Support psychological safety – where people feel safe to speak up</a:t>
            </a:r>
          </a:p>
          <a:p>
            <a:pPr marL="229870" lvl="1" indent="-229870"/>
            <a:endParaRPr lang="en-US" sz="2400">
              <a:latin typeface="ShellMedium"/>
            </a:endParaRPr>
          </a:p>
          <a:p>
            <a:pPr marL="229870" lvl="1" indent="-229870"/>
            <a:r>
              <a:rPr lang="en-US" sz="2400">
                <a:latin typeface="ShellMedium"/>
              </a:rPr>
              <a:t>Integral to cultivating a culture where people feel they will be heard</a:t>
            </a:r>
            <a:endParaRPr lang="en-US" sz="24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 dirty="0">
                <a:latin typeface="ShellMedium"/>
              </a:rPr>
              <a:t>Behaviours and Actions Matter</a:t>
            </a:r>
            <a:endParaRPr lang="en-US" dirty="0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4350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hellBold"/>
              </a:rPr>
              <a:t>partners in safety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>
                <a:latin typeface="ShellMedium"/>
              </a:rPr>
              <a:t>Being Human Video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1DEC-053C-4593-A46A-320974AD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E8C41-03AF-4B14-903A-12D7EA64FE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>
                <a:latin typeface="ShellMedium"/>
              </a:rPr>
              <a:t>Small Group Exercise  </a:t>
            </a:r>
            <a:endParaRPr lang="en-US"/>
          </a:p>
          <a:p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456965-D047-462A-9C8E-B8EC2CA597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373505"/>
            <a:ext cx="9937423" cy="3975347"/>
          </a:xfrm>
        </p:spPr>
        <p:txBody>
          <a:bodyPr>
            <a:normAutofit/>
          </a:bodyPr>
          <a:lstStyle/>
          <a:p>
            <a:pPr marL="0" lvl="1" indent="0" fontAlgn="base">
              <a:buNone/>
            </a:pPr>
            <a:r>
              <a:rPr lang="en-GB" sz="2000" dirty="0"/>
              <a:t>Each group to take one principle (shown on next slide) and consider:</a:t>
            </a:r>
          </a:p>
          <a:p>
            <a:pPr lvl="1" fontAlgn="base"/>
            <a:r>
              <a:rPr lang="en-GB" sz="2000" dirty="0"/>
              <a:t>How might this principle show up in real life? Can you share an example based on your own experiences?  </a:t>
            </a:r>
          </a:p>
          <a:p>
            <a:pPr lvl="1" fontAlgn="base"/>
            <a:endParaRPr lang="en-GB" sz="2000" dirty="0"/>
          </a:p>
          <a:p>
            <a:pPr lvl="1" fontAlgn="base"/>
            <a:r>
              <a:rPr lang="en-GB" sz="2000" dirty="0"/>
              <a:t>What are the challenges in applying this principle in a typical scenario?  </a:t>
            </a:r>
          </a:p>
          <a:p>
            <a:pPr lvl="1" fontAlgn="base"/>
            <a:endParaRPr lang="en-GB" sz="2000" dirty="0"/>
          </a:p>
          <a:p>
            <a:pPr lvl="1" fontAlgn="base"/>
            <a:r>
              <a:rPr lang="en-GB" sz="2000" dirty="0"/>
              <a:t>What might a 'standard' reaction be, versus the 'preferred' principle reaction? </a:t>
            </a:r>
          </a:p>
        </p:txBody>
      </p:sp>
    </p:spTree>
    <p:extLst>
      <p:ext uri="{BB962C8B-B14F-4D97-AF65-F5344CB8AC3E}">
        <p14:creationId xmlns:p14="http://schemas.microsoft.com/office/powerpoint/2010/main" val="16141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7B37-D649-1641-8705-B891931B41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937423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7200" lvl="1" indent="-457200">
              <a:buAutoNum type="arabicPeriod"/>
            </a:pPr>
            <a:endParaRPr lang="en-US" sz="2400">
              <a:latin typeface="ShellMedium"/>
            </a:endParaRPr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Error is normal</a:t>
            </a:r>
            <a:endParaRPr lang="en-US"/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Blame fixes nothing</a:t>
            </a:r>
            <a:endParaRPr lang="en-US" sz="2400"/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Context drives behavior</a:t>
            </a:r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Learning is vital</a:t>
            </a:r>
            <a:endParaRPr lang="en-US" sz="2400"/>
          </a:p>
          <a:p>
            <a:pPr marL="457200" lvl="1" indent="-457200">
              <a:buAutoNum type="arabicPeriod"/>
            </a:pPr>
            <a:r>
              <a:rPr lang="en-US" sz="2400">
                <a:latin typeface="ShellMedium"/>
              </a:rPr>
              <a:t>How you respond matters</a:t>
            </a:r>
            <a:endParaRPr lang="en-US" sz="24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>
                <a:latin typeface="ShellMedium"/>
              </a:rPr>
              <a:t>Behaviors and Actions Matter</a:t>
            </a:r>
            <a:endParaRPr lang="en-US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41380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3C06464-7727-B945-918C-DD24BC66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IN SAFETY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7B37-D649-1641-8705-B891931B41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6237" y="2101362"/>
            <a:ext cx="9937423" cy="3975347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7200" lvl="1" indent="-457200">
              <a:buAutoNum type="arabicPeriod"/>
            </a:pPr>
            <a:endParaRPr lang="en-US" sz="2400" dirty="0">
              <a:latin typeface="ShellMedium"/>
            </a:endParaRPr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Error is normal</a:t>
            </a:r>
            <a:endParaRPr lang="en-US" dirty="0"/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Blame fixes nothing</a:t>
            </a:r>
            <a:endParaRPr lang="en-US" sz="2400" dirty="0"/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Context drives behaviour</a:t>
            </a:r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Learning is vital</a:t>
            </a:r>
            <a:endParaRPr lang="en-US" sz="2400" dirty="0"/>
          </a:p>
          <a:p>
            <a:pPr marL="457200" lvl="1" indent="-457200">
              <a:buAutoNum type="arabicPeriod"/>
            </a:pPr>
            <a:r>
              <a:rPr lang="en-US" sz="2400" dirty="0">
                <a:latin typeface="ShellMedium"/>
              </a:rPr>
              <a:t>How you respond matters</a:t>
            </a:r>
            <a:endParaRPr lang="en-US" sz="2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45F4C1-E449-E64E-B3D0-15198AA31C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GB" dirty="0">
                <a:latin typeface="ShellMedium"/>
              </a:rPr>
              <a:t>Behaviours and Actions Matter</a:t>
            </a:r>
            <a:endParaRPr lang="en-US" dirty="0">
              <a:latin typeface="ShellMedium"/>
            </a:endParaRPr>
          </a:p>
        </p:txBody>
      </p:sp>
    </p:spTree>
    <p:extLst>
      <p:ext uri="{BB962C8B-B14F-4D97-AF65-F5344CB8AC3E}">
        <p14:creationId xmlns:p14="http://schemas.microsoft.com/office/powerpoint/2010/main" val="21006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BED7-0F94-465E-BAE0-FB8C1409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hellBold"/>
              </a:rPr>
              <a:t>PARTNERS IN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ABEB7-F28F-481C-8D30-723C67CE8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US" dirty="0">
                <a:latin typeface="ShellMedium"/>
              </a:rPr>
              <a:t>Human Performance Principles– Plenary Conversation </a:t>
            </a:r>
          </a:p>
        </p:txBody>
      </p:sp>
    </p:spTree>
    <p:extLst>
      <p:ext uri="{BB962C8B-B14F-4D97-AF65-F5344CB8AC3E}">
        <p14:creationId xmlns:p14="http://schemas.microsoft.com/office/powerpoint/2010/main" val="12211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Widescreen Shell template - 16x9.potx" id="{EF8FB5D5-3011-473E-A23F-ED37F2EB025F}" vid="{81D08C13-1DEF-4B43-9487-15A41A0A3FD6}"/>
    </a:ext>
  </a:extLst>
</a:theme>
</file>

<file path=ppt/theme/theme2.xml><?xml version="1.0" encoding="utf-8"?>
<a:theme xmlns:a="http://schemas.openxmlformats.org/drawingml/2006/main" name="1_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">
      <a:majorFont>
        <a:latin typeface="ShellBold"/>
        <a:ea typeface=""/>
        <a:cs typeface=""/>
      </a:majorFont>
      <a:minorFont>
        <a:latin typeface="Shell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Widescreen Shell template - 16x9.potx" id="{EF8FB5D5-3011-473E-A23F-ED37F2EB025F}" vid="{81D08C13-1DEF-4B43-9487-15A41A0A3FD6}"/>
    </a:ext>
  </a:extLst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CCC2ACB17EE43B0FDFDBC95D5BD29" ma:contentTypeVersion="11" ma:contentTypeDescription="Create a new document." ma:contentTypeScope="" ma:versionID="7159f96ff93c776ffa3757a7a8572065">
  <xsd:schema xmlns:xsd="http://www.w3.org/2001/XMLSchema" xmlns:xs="http://www.w3.org/2001/XMLSchema" xmlns:p="http://schemas.microsoft.com/office/2006/metadata/properties" xmlns:ns3="abfa921d-aa22-47e1-a9d5-50765c3f15aa" xmlns:ns4="36e77c06-ef1f-46d0-821c-418bc0d83669" targetNamespace="http://schemas.microsoft.com/office/2006/metadata/properties" ma:root="true" ma:fieldsID="d43880ed1348545cbc21a97fa5b9633e" ns3:_="" ns4:_="">
    <xsd:import namespace="abfa921d-aa22-47e1-a9d5-50765c3f15aa"/>
    <xsd:import namespace="36e77c06-ef1f-46d0-821c-418bc0d836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a921d-aa22-47e1-a9d5-50765c3f1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77c06-ef1f-46d0-821c-418bc0d836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65DF8B-9C16-42AE-87D0-47ED2E4348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331B21-ECDD-4BEB-AA9D-F73079634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fa921d-aa22-47e1-a9d5-50765c3f15aa"/>
    <ds:schemaRef ds:uri="36e77c06-ef1f-46d0-821c-418bc0d83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AA7A91-EC6D-4A8E-9A56-E442F8502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Shell template_16x9_May_2017</Template>
  <TotalTime>234</TotalTime>
  <Words>352</Words>
  <Application>Microsoft Office PowerPoint</Application>
  <PresentationFormat>Widescreen</PresentationFormat>
  <Paragraphs>75</Paragraphs>
  <Slides>11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ShellBold</vt:lpstr>
      <vt:lpstr>Calibri</vt:lpstr>
      <vt:lpstr>Wingdings</vt:lpstr>
      <vt:lpstr>ShellMedium</vt:lpstr>
      <vt:lpstr>Arial</vt:lpstr>
      <vt:lpstr>Shell layouts with footer</vt:lpstr>
      <vt:lpstr>1_Shell layouts with footer</vt:lpstr>
      <vt:lpstr>PowerPoint Presentation</vt:lpstr>
      <vt:lpstr>PowerPoint Presentation</vt:lpstr>
      <vt:lpstr>PARTNERS IN SAFETY</vt:lpstr>
      <vt:lpstr>PARTNERS IN SAFETY</vt:lpstr>
      <vt:lpstr>partners in safety</vt:lpstr>
      <vt:lpstr>PARTNERS IN SAFETY</vt:lpstr>
      <vt:lpstr>PARTNERS IN SAFETY</vt:lpstr>
      <vt:lpstr>PARTNERS IN SAFETY</vt:lpstr>
      <vt:lpstr>PARTNERS IN SAFETY</vt:lpstr>
      <vt:lpstr>PARTNERS IN SAFETY</vt:lpstr>
      <vt:lpstr>Thank You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partners in safety Slide Deck 10.01.19</dc:title>
  <dc:creator>Andy Alden</dc:creator>
  <cp:lastModifiedBy>Salter, Elizabeth H STASCO-STS/7</cp:lastModifiedBy>
  <cp:revision>48</cp:revision>
  <cp:lastPrinted>2020-01-07T08:59:16Z</cp:lastPrinted>
  <dcterms:created xsi:type="dcterms:W3CDTF">2018-11-26T09:52:31Z</dcterms:created>
  <dcterms:modified xsi:type="dcterms:W3CDTF">2021-06-03T20:36:18Z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0x01010036BCCC2ACB17EE43B0FDFDBC95D5BD29</vt:lpwstr>
  </property>
  <property fmtid="{D5CDD505-2E9C-101B-9397-08002B2CF9AE}" pid="5" name="_dlc_DocIdItemGuid">
    <vt:lpwstr>f0ecdede-3fc7-4ae2-88dd-9ba2e6a9da66</vt:lpwstr>
  </property>
  <property fmtid="{D5CDD505-2E9C-101B-9397-08002B2CF9AE}" pid="6" name="SAEFExportControlClassification">
    <vt:lpwstr>9;#Non-US content - Non Controlled|2ac8835e-0587-4096-a6e2-1f68da1e6cb3</vt:lpwstr>
  </property>
  <property fmtid="{D5CDD505-2E9C-101B-9397-08002B2CF9AE}" pid="7" name="SAEFDocumentStatus">
    <vt:lpwstr>11;#Draft|1c86f377-7d91-4c95-bd5b-c18c83fe0aa5</vt:lpwstr>
  </property>
  <property fmtid="{D5CDD505-2E9C-101B-9397-08002B2CF9AE}" pid="8" name="SAEFBusinessUnitRegion">
    <vt:lpwstr>2;#Shell Shipping|11eb730a-752f-4dff-a811-695f4f8f10cb</vt:lpwstr>
  </property>
  <property fmtid="{D5CDD505-2E9C-101B-9397-08002B2CF9AE}" pid="9" name="SAEFCountryOfJurisdiction">
    <vt:lpwstr>7;#UNITED KINGDOM|a641b02c-ea62-4b2d-a926-5e7208151dda</vt:lpwstr>
  </property>
  <property fmtid="{D5CDD505-2E9C-101B-9397-08002B2CF9AE}" pid="10" name="SAEFLanguage">
    <vt:lpwstr>6;#English|bd3ad5ee-f0c3-40aa-8cc8-36ef09940af3</vt:lpwstr>
  </property>
  <property fmtid="{D5CDD505-2E9C-101B-9397-08002B2CF9AE}" pid="11" name="SAEFSecurityClassification">
    <vt:lpwstr>8;#Restricted|21aa7f98-4035-4019-a764-107acb7269af</vt:lpwstr>
  </property>
  <property fmtid="{D5CDD505-2E9C-101B-9397-08002B2CF9AE}" pid="12" name="SISProcesses">
    <vt:lpwstr/>
  </property>
  <property fmtid="{D5CDD505-2E9C-101B-9397-08002B2CF9AE}" pid="13" name="SAEFBusiness">
    <vt:lpwstr>1;#Downstream|f377c20d-8416-4aff-9c98-676592444d76</vt:lpwstr>
  </property>
  <property fmtid="{D5CDD505-2E9C-101B-9397-08002B2CF9AE}" pid="14" name="SAEFBusinessProcess">
    <vt:lpwstr>10;#Trading and Shipping|51dcb8a8-ec2e-4d64-847b-6e9c894ad887</vt:lpwstr>
  </property>
  <property fmtid="{D5CDD505-2E9C-101B-9397-08002B2CF9AE}" pid="15" name="SAEFGlobalFunction">
    <vt:lpwstr>3;#Not Applicable|ddce64fb-3cb8-4cd9-8e3d-0fe554247fd1</vt:lpwstr>
  </property>
  <property fmtid="{D5CDD505-2E9C-101B-9397-08002B2CF9AE}" pid="16" name="SAEFLegalEntity">
    <vt:lpwstr>4;#Shell Trading ＆ Shipping|ab78d29d-65f6-46ba-9da9-2aac556d08aa</vt:lpwstr>
  </property>
  <property fmtid="{D5CDD505-2E9C-101B-9397-08002B2CF9AE}" pid="17" name="AuthorIds_UIVersion_512">
    <vt:lpwstr>27</vt:lpwstr>
  </property>
</Properties>
</file>